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3891200" cy="21945600"/>
  <p:notesSz cx="7315200" cy="9601200"/>
  <p:defaultTextStyle>
    <a:defPPr>
      <a:defRPr lang="en-US"/>
    </a:defPPr>
    <a:lvl1pPr marL="0" algn="l" defTabSz="3434787" rtl="0" eaLnBrk="1" latinLnBrk="0" hangingPunct="1">
      <a:defRPr sz="6800" kern="1200">
        <a:solidFill>
          <a:schemeClr val="tx1"/>
        </a:solidFill>
        <a:latin typeface="+mn-lt"/>
        <a:ea typeface="+mn-ea"/>
        <a:cs typeface="+mn-cs"/>
      </a:defRPr>
    </a:lvl1pPr>
    <a:lvl2pPr marL="1717393" algn="l" defTabSz="3434787" rtl="0" eaLnBrk="1" latinLnBrk="0" hangingPunct="1">
      <a:defRPr sz="6800" kern="1200">
        <a:solidFill>
          <a:schemeClr val="tx1"/>
        </a:solidFill>
        <a:latin typeface="+mn-lt"/>
        <a:ea typeface="+mn-ea"/>
        <a:cs typeface="+mn-cs"/>
      </a:defRPr>
    </a:lvl2pPr>
    <a:lvl3pPr marL="3434787" algn="l" defTabSz="3434787" rtl="0" eaLnBrk="1" latinLnBrk="0" hangingPunct="1">
      <a:defRPr sz="6800" kern="1200">
        <a:solidFill>
          <a:schemeClr val="tx1"/>
        </a:solidFill>
        <a:latin typeface="+mn-lt"/>
        <a:ea typeface="+mn-ea"/>
        <a:cs typeface="+mn-cs"/>
      </a:defRPr>
    </a:lvl3pPr>
    <a:lvl4pPr marL="5152180" algn="l" defTabSz="3434787" rtl="0" eaLnBrk="1" latinLnBrk="0" hangingPunct="1">
      <a:defRPr sz="6800" kern="1200">
        <a:solidFill>
          <a:schemeClr val="tx1"/>
        </a:solidFill>
        <a:latin typeface="+mn-lt"/>
        <a:ea typeface="+mn-ea"/>
        <a:cs typeface="+mn-cs"/>
      </a:defRPr>
    </a:lvl4pPr>
    <a:lvl5pPr marL="6869574" algn="l" defTabSz="3434787" rtl="0" eaLnBrk="1" latinLnBrk="0" hangingPunct="1">
      <a:defRPr sz="6800" kern="1200">
        <a:solidFill>
          <a:schemeClr val="tx1"/>
        </a:solidFill>
        <a:latin typeface="+mn-lt"/>
        <a:ea typeface="+mn-ea"/>
        <a:cs typeface="+mn-cs"/>
      </a:defRPr>
    </a:lvl5pPr>
    <a:lvl6pPr marL="8586967" algn="l" defTabSz="3434787" rtl="0" eaLnBrk="1" latinLnBrk="0" hangingPunct="1">
      <a:defRPr sz="6800" kern="1200">
        <a:solidFill>
          <a:schemeClr val="tx1"/>
        </a:solidFill>
        <a:latin typeface="+mn-lt"/>
        <a:ea typeface="+mn-ea"/>
        <a:cs typeface="+mn-cs"/>
      </a:defRPr>
    </a:lvl6pPr>
    <a:lvl7pPr marL="10304360" algn="l" defTabSz="3434787" rtl="0" eaLnBrk="1" latinLnBrk="0" hangingPunct="1">
      <a:defRPr sz="6800" kern="1200">
        <a:solidFill>
          <a:schemeClr val="tx1"/>
        </a:solidFill>
        <a:latin typeface="+mn-lt"/>
        <a:ea typeface="+mn-ea"/>
        <a:cs typeface="+mn-cs"/>
      </a:defRPr>
    </a:lvl7pPr>
    <a:lvl8pPr marL="12021753" algn="l" defTabSz="3434787" rtl="0" eaLnBrk="1" latinLnBrk="0" hangingPunct="1">
      <a:defRPr sz="6800" kern="1200">
        <a:solidFill>
          <a:schemeClr val="tx1"/>
        </a:solidFill>
        <a:latin typeface="+mn-lt"/>
        <a:ea typeface="+mn-ea"/>
        <a:cs typeface="+mn-cs"/>
      </a:defRPr>
    </a:lvl8pPr>
    <a:lvl9pPr marL="13739146" algn="l" defTabSz="3434787" rtl="0" eaLnBrk="1" latinLnBrk="0" hangingPunct="1">
      <a:defRPr sz="6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4A2D89D5-F8BE-4098-859F-E3F8C57D84B8}">
          <p14:sldIdLst>
            <p14:sldId id="256"/>
          </p14:sldIdLst>
        </p14:section>
      </p14:sectionLst>
    </p:ext>
    <p:ext uri="{EFAFB233-063F-42B5-8137-9DF3F51BA10A}">
      <p15:sldGuideLst xmlns:p15="http://schemas.microsoft.com/office/powerpoint/2012/main">
        <p15:guide id="1" orient="horz" pos="6912">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FACC"/>
    <a:srgbClr val="FFD03B"/>
    <a:srgbClr val="FFD757"/>
    <a:srgbClr val="FFF1C5"/>
    <a:srgbClr val="FFEBAB"/>
    <a:srgbClr val="FFD44B"/>
    <a:srgbClr val="FFD1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1E643E-EBE8-8B18-8788-D83BC32B68C1}" v="93" dt="2023-04-24T01:41:10.271"/>
    <p1510:client id="{6501C5B5-FE4A-4653-9778-6524D5F68B75}" v="14" dt="2023-04-25T00:29:03.6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19" autoAdjust="0"/>
    <p:restoredTop sz="94590" autoAdjust="0"/>
  </p:normalViewPr>
  <p:slideViewPr>
    <p:cSldViewPr>
      <p:cViewPr varScale="1">
        <p:scale>
          <a:sx n="52" d="100"/>
          <a:sy n="52" d="100"/>
        </p:scale>
        <p:origin x="210" y="108"/>
      </p:cViewPr>
      <p:guideLst>
        <p:guide orient="horz" pos="6912"/>
        <p:guide pos="13824"/>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presProps" Target="presProps.xml"/><Relationship Id="rId7"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 Karasev, Maxim V (mkarasev)" userId="990508dc-999c-4d74-869c-3c07c79c8c07" providerId="ADAL" clId="{6501C5B5-FE4A-4653-9778-6524D5F68B75}"/>
    <pc:docChg chg="undo custSel modSld">
      <pc:chgData name="S: Karasev, Maxim V (mkarasev)" userId="990508dc-999c-4d74-869c-3c07c79c8c07" providerId="ADAL" clId="{6501C5B5-FE4A-4653-9778-6524D5F68B75}" dt="2023-04-25T00:39:27.337" v="7449" actId="1076"/>
      <pc:docMkLst>
        <pc:docMk/>
      </pc:docMkLst>
      <pc:sldChg chg="addSp modSp mod">
        <pc:chgData name="S: Karasev, Maxim V (mkarasev)" userId="990508dc-999c-4d74-869c-3c07c79c8c07" providerId="ADAL" clId="{6501C5B5-FE4A-4653-9778-6524D5F68B75}" dt="2023-04-25T00:39:27.337" v="7449" actId="1076"/>
        <pc:sldMkLst>
          <pc:docMk/>
          <pc:sldMk cId="996238996" sldId="256"/>
        </pc:sldMkLst>
        <pc:spChg chg="mod">
          <ac:chgData name="S: Karasev, Maxim V (mkarasev)" userId="990508dc-999c-4d74-869c-3c07c79c8c07" providerId="ADAL" clId="{6501C5B5-FE4A-4653-9778-6524D5F68B75}" dt="2023-04-25T00:05:22.297" v="5580" actId="2711"/>
          <ac:spMkLst>
            <pc:docMk/>
            <pc:sldMk cId="996238996" sldId="256"/>
            <ac:spMk id="10" creationId="{00000000-0000-0000-0000-000000000000}"/>
          </ac:spMkLst>
        </pc:spChg>
        <pc:spChg chg="mod">
          <ac:chgData name="S: Karasev, Maxim V (mkarasev)" userId="990508dc-999c-4d74-869c-3c07c79c8c07" providerId="ADAL" clId="{6501C5B5-FE4A-4653-9778-6524D5F68B75}" dt="2023-04-25T00:19:12.712" v="6859" actId="20577"/>
          <ac:spMkLst>
            <pc:docMk/>
            <pc:sldMk cId="996238996" sldId="256"/>
            <ac:spMk id="15" creationId="{00000000-0000-0000-0000-000000000000}"/>
          </ac:spMkLst>
        </pc:spChg>
        <pc:spChg chg="mod">
          <ac:chgData name="S: Karasev, Maxim V (mkarasev)" userId="990508dc-999c-4d74-869c-3c07c79c8c07" providerId="ADAL" clId="{6501C5B5-FE4A-4653-9778-6524D5F68B75}" dt="2023-04-25T00:34:03.703" v="7402" actId="20577"/>
          <ac:spMkLst>
            <pc:docMk/>
            <pc:sldMk cId="996238996" sldId="256"/>
            <ac:spMk id="17" creationId="{00000000-0000-0000-0000-000000000000}"/>
          </ac:spMkLst>
        </pc:spChg>
        <pc:spChg chg="mod">
          <ac:chgData name="S: Karasev, Maxim V (mkarasev)" userId="990508dc-999c-4d74-869c-3c07c79c8c07" providerId="ADAL" clId="{6501C5B5-FE4A-4653-9778-6524D5F68B75}" dt="2023-04-25T00:39:14.049" v="7445" actId="20577"/>
          <ac:spMkLst>
            <pc:docMk/>
            <pc:sldMk cId="996238996" sldId="256"/>
            <ac:spMk id="18" creationId="{00000000-0000-0000-0000-000000000000}"/>
          </ac:spMkLst>
        </pc:spChg>
        <pc:spChg chg="add mod">
          <ac:chgData name="S: Karasev, Maxim V (mkarasev)" userId="990508dc-999c-4d74-869c-3c07c79c8c07" providerId="ADAL" clId="{6501C5B5-FE4A-4653-9778-6524D5F68B75}" dt="2023-04-25T00:21:20.903" v="6866" actId="1076"/>
          <ac:spMkLst>
            <pc:docMk/>
            <pc:sldMk cId="996238996" sldId="256"/>
            <ac:spMk id="20" creationId="{A668AD6E-B454-738A-7610-D5305E2937EE}"/>
          </ac:spMkLst>
        </pc:spChg>
        <pc:spChg chg="add mod">
          <ac:chgData name="S: Karasev, Maxim V (mkarasev)" userId="990508dc-999c-4d74-869c-3c07c79c8c07" providerId="ADAL" clId="{6501C5B5-FE4A-4653-9778-6524D5F68B75}" dt="2023-04-25T00:21:28.916" v="6868" actId="1076"/>
          <ac:spMkLst>
            <pc:docMk/>
            <pc:sldMk cId="996238996" sldId="256"/>
            <ac:spMk id="21" creationId="{AB44054A-3E24-E963-BFE0-F97C2261AB80}"/>
          </ac:spMkLst>
        </pc:spChg>
        <pc:spChg chg="add mod">
          <ac:chgData name="S: Karasev, Maxim V (mkarasev)" userId="990508dc-999c-4d74-869c-3c07c79c8c07" providerId="ADAL" clId="{6501C5B5-FE4A-4653-9778-6524D5F68B75}" dt="2023-04-25T00:35:23.488" v="7417" actId="20577"/>
          <ac:spMkLst>
            <pc:docMk/>
            <pc:sldMk cId="996238996" sldId="256"/>
            <ac:spMk id="22" creationId="{CE6B1FFF-EF69-D619-4B33-BC080DA0FBD0}"/>
          </ac:spMkLst>
        </pc:spChg>
        <pc:spChg chg="add mod">
          <ac:chgData name="S: Karasev, Maxim V (mkarasev)" userId="990508dc-999c-4d74-869c-3c07c79c8c07" providerId="ADAL" clId="{6501C5B5-FE4A-4653-9778-6524D5F68B75}" dt="2023-04-25T00:39:27.337" v="7449" actId="1076"/>
          <ac:spMkLst>
            <pc:docMk/>
            <pc:sldMk cId="996238996" sldId="256"/>
            <ac:spMk id="25" creationId="{EDB8677C-52FC-C09D-9352-E364E1807A5B}"/>
          </ac:spMkLst>
        </pc:spChg>
        <pc:spChg chg="add mod">
          <ac:chgData name="S: Karasev, Maxim V (mkarasev)" userId="990508dc-999c-4d74-869c-3c07c79c8c07" providerId="ADAL" clId="{6501C5B5-FE4A-4653-9778-6524D5F68B75}" dt="2023-04-25T00:22:17.660" v="6892" actId="1076"/>
          <ac:spMkLst>
            <pc:docMk/>
            <pc:sldMk cId="996238996" sldId="256"/>
            <ac:spMk id="28" creationId="{8ABC9DB7-7622-D88F-4F25-DC148716EEBE}"/>
          </ac:spMkLst>
        </pc:spChg>
        <pc:picChg chg="mod">
          <ac:chgData name="S: Karasev, Maxim V (mkarasev)" userId="990508dc-999c-4d74-869c-3c07c79c8c07" providerId="ADAL" clId="{6501C5B5-FE4A-4653-9778-6524D5F68B75}" dt="2023-04-25T00:10:13.847" v="6052" actId="1076"/>
          <ac:picMkLst>
            <pc:docMk/>
            <pc:sldMk cId="996238996" sldId="256"/>
            <ac:picMk id="3" creationId="{95F76A26-B90B-E827-69DD-32C05E052915}"/>
          </ac:picMkLst>
        </pc:picChg>
        <pc:picChg chg="add mod">
          <ac:chgData name="S: Karasev, Maxim V (mkarasev)" userId="990508dc-999c-4d74-869c-3c07c79c8c07" providerId="ADAL" clId="{6501C5B5-FE4A-4653-9778-6524D5F68B75}" dt="2023-04-25T00:34:06.056" v="7403" actId="1076"/>
          <ac:picMkLst>
            <pc:docMk/>
            <pc:sldMk cId="996238996" sldId="256"/>
            <ac:picMk id="4" creationId="{82A3C06C-7D5B-5D00-850E-C59E1D6B9E88}"/>
          </ac:picMkLst>
        </pc:picChg>
        <pc:picChg chg="add mod">
          <ac:chgData name="S: Karasev, Maxim V (mkarasev)" userId="990508dc-999c-4d74-869c-3c07c79c8c07" providerId="ADAL" clId="{6501C5B5-FE4A-4653-9778-6524D5F68B75}" dt="2023-04-25T00:39:17.676" v="7446" actId="1076"/>
          <ac:picMkLst>
            <pc:docMk/>
            <pc:sldMk cId="996238996" sldId="256"/>
            <ac:picMk id="7" creationId="{6E73BAE9-47B8-1DBF-5081-B1D30BF514E8}"/>
          </ac:picMkLst>
        </pc:picChg>
        <pc:picChg chg="add mod">
          <ac:chgData name="S: Karasev, Maxim V (mkarasev)" userId="990508dc-999c-4d74-869c-3c07c79c8c07" providerId="ADAL" clId="{6501C5B5-FE4A-4653-9778-6524D5F68B75}" dt="2023-04-25T00:34:07.063" v="7404" actId="1076"/>
          <ac:picMkLst>
            <pc:docMk/>
            <pc:sldMk cId="996238996" sldId="256"/>
            <ac:picMk id="8" creationId="{0F8DD5CC-9BEA-CA72-E5BF-8AE0C2FCB570}"/>
          </ac:picMkLst>
        </pc:picChg>
        <pc:picChg chg="add mod">
          <ac:chgData name="S: Karasev, Maxim V (mkarasev)" userId="990508dc-999c-4d74-869c-3c07c79c8c07" providerId="ADAL" clId="{6501C5B5-FE4A-4653-9778-6524D5F68B75}" dt="2023-04-25T00:21:18.143" v="6865" actId="1076"/>
          <ac:picMkLst>
            <pc:docMk/>
            <pc:sldMk cId="996238996" sldId="256"/>
            <ac:picMk id="13" creationId="{12ADC307-32E2-A1BD-EBA5-CE4B9698226C}"/>
          </ac:picMkLst>
        </pc:picChg>
        <pc:picChg chg="add mod">
          <ac:chgData name="S: Karasev, Maxim V (mkarasev)" userId="990508dc-999c-4d74-869c-3c07c79c8c07" providerId="ADAL" clId="{6501C5B5-FE4A-4653-9778-6524D5F68B75}" dt="2023-04-25T00:21:22.321" v="6867" actId="1076"/>
          <ac:picMkLst>
            <pc:docMk/>
            <pc:sldMk cId="996238996" sldId="256"/>
            <ac:picMk id="19" creationId="{05CB9B1D-70A0-102C-E746-661628CAE6F9}"/>
          </ac:picMkLst>
        </pc:picChg>
        <pc:picChg chg="add mod">
          <ac:chgData name="S: Karasev, Maxim V (mkarasev)" userId="990508dc-999c-4d74-869c-3c07c79c8c07" providerId="ADAL" clId="{6501C5B5-FE4A-4653-9778-6524D5F68B75}" dt="2023-04-25T00:39:23.868" v="7448" actId="1076"/>
          <ac:picMkLst>
            <pc:docMk/>
            <pc:sldMk cId="996238996" sldId="256"/>
            <ac:picMk id="24" creationId="{07107AB5-6B99-1E8D-15C6-EE957E897EB0}"/>
          </ac:picMkLst>
        </pc:picChg>
        <pc:picChg chg="add mod">
          <ac:chgData name="S: Karasev, Maxim V (mkarasev)" userId="990508dc-999c-4d74-869c-3c07c79c8c07" providerId="ADAL" clId="{6501C5B5-FE4A-4653-9778-6524D5F68B75}" dt="2023-04-25T00:21:45.055" v="6874" actId="1076"/>
          <ac:picMkLst>
            <pc:docMk/>
            <pc:sldMk cId="996238996" sldId="256"/>
            <ac:picMk id="27" creationId="{5DBD2B6B-5A2F-419B-EC2C-51EC82AEF5C3}"/>
          </ac:picMkLst>
        </pc:picChg>
      </pc:sldChg>
    </pc:docChg>
  </pc:docChgLst>
  <pc:docChgLst>
    <pc:chgData name="S: Karasev, Maxim V (mkarasev)" userId="S::mkarasev@student.monroecc.edu::990508dc-999c-4d74-869c-3c07c79c8c07" providerId="AD" clId="Web-{071E643E-EBE8-8B18-8788-D83BC32B68C1}"/>
    <pc:docChg chg="modSld">
      <pc:chgData name="S: Karasev, Maxim V (mkarasev)" userId="S::mkarasev@student.monroecc.edu::990508dc-999c-4d74-869c-3c07c79c8c07" providerId="AD" clId="Web-{071E643E-EBE8-8B18-8788-D83BC32B68C1}" dt="2023-04-24T01:41:10.271" v="92" actId="20577"/>
      <pc:docMkLst>
        <pc:docMk/>
      </pc:docMkLst>
      <pc:sldChg chg="modSp">
        <pc:chgData name="S: Karasev, Maxim V (mkarasev)" userId="S::mkarasev@student.monroecc.edu::990508dc-999c-4d74-869c-3c07c79c8c07" providerId="AD" clId="Web-{071E643E-EBE8-8B18-8788-D83BC32B68C1}" dt="2023-04-24T01:41:10.271" v="92" actId="20577"/>
        <pc:sldMkLst>
          <pc:docMk/>
          <pc:sldMk cId="996238996" sldId="256"/>
        </pc:sldMkLst>
        <pc:spChg chg="mod">
          <ac:chgData name="S: Karasev, Maxim V (mkarasev)" userId="S::mkarasev@student.monroecc.edu::990508dc-999c-4d74-869c-3c07c79c8c07" providerId="AD" clId="Web-{071E643E-EBE8-8B18-8788-D83BC32B68C1}" dt="2023-04-24T01:35:57.864" v="11" actId="20577"/>
          <ac:spMkLst>
            <pc:docMk/>
            <pc:sldMk cId="996238996" sldId="256"/>
            <ac:spMk id="10" creationId="{00000000-0000-0000-0000-000000000000}"/>
          </ac:spMkLst>
        </pc:spChg>
        <pc:spChg chg="mod">
          <ac:chgData name="S: Karasev, Maxim V (mkarasev)" userId="S::mkarasev@student.monroecc.edu::990508dc-999c-4d74-869c-3c07c79c8c07" providerId="AD" clId="Web-{071E643E-EBE8-8B18-8788-D83BC32B68C1}" dt="2023-04-24T01:41:10.271" v="92" actId="20577"/>
          <ac:spMkLst>
            <pc:docMk/>
            <pc:sldMk cId="996238996" sldId="256"/>
            <ac:spMk id="17" creationId="{00000000-0000-0000-0000-000000000000}"/>
          </ac:spMkLst>
        </pc:spChg>
      </pc:sldChg>
    </pc:docChg>
  </pc:docChgLst>
</pc:chgInfo>
</file>

<file path=ppt/media/image1.jpeg>
</file>

<file path=ppt/media/image10.png>
</file>

<file path=ppt/media/image11.PNG>
</file>

<file path=ppt/media/image2.png>
</file>

<file path=ppt/media/image3.PNG>
</file>

<file path=ppt/media/image4.png>
</file>

<file path=ppt/media/image5.jp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6817361"/>
            <a:ext cx="37307520" cy="4704080"/>
          </a:xfrm>
        </p:spPr>
        <p:txBody>
          <a:bodyPr/>
          <a:lstStyle/>
          <a:p>
            <a:r>
              <a:rPr lang="en-US"/>
              <a:t>Click to edit Master title style</a:t>
            </a:r>
          </a:p>
        </p:txBody>
      </p:sp>
      <p:sp>
        <p:nvSpPr>
          <p:cNvPr id="3" name="Subtitle 2"/>
          <p:cNvSpPr>
            <a:spLocks noGrp="1"/>
          </p:cNvSpPr>
          <p:nvPr>
            <p:ph type="subTitle" idx="1"/>
          </p:nvPr>
        </p:nvSpPr>
        <p:spPr>
          <a:xfrm>
            <a:off x="6583680" y="12435840"/>
            <a:ext cx="30723840" cy="5608320"/>
          </a:xfrm>
        </p:spPr>
        <p:txBody>
          <a:bodyPr/>
          <a:lstStyle>
            <a:lvl1pPr marL="0" indent="0" algn="ctr">
              <a:buNone/>
              <a:defRPr>
                <a:solidFill>
                  <a:schemeClr val="tx1">
                    <a:tint val="75000"/>
                  </a:schemeClr>
                </a:solidFill>
              </a:defRPr>
            </a:lvl1pPr>
            <a:lvl2pPr marL="1717393" indent="0" algn="ctr">
              <a:buNone/>
              <a:defRPr>
                <a:solidFill>
                  <a:schemeClr val="tx1">
                    <a:tint val="75000"/>
                  </a:schemeClr>
                </a:solidFill>
              </a:defRPr>
            </a:lvl2pPr>
            <a:lvl3pPr marL="3434787" indent="0" algn="ctr">
              <a:buNone/>
              <a:defRPr>
                <a:solidFill>
                  <a:schemeClr val="tx1">
                    <a:tint val="75000"/>
                  </a:schemeClr>
                </a:solidFill>
              </a:defRPr>
            </a:lvl3pPr>
            <a:lvl4pPr marL="5152180" indent="0" algn="ctr">
              <a:buNone/>
              <a:defRPr>
                <a:solidFill>
                  <a:schemeClr val="tx1">
                    <a:tint val="75000"/>
                  </a:schemeClr>
                </a:solidFill>
              </a:defRPr>
            </a:lvl4pPr>
            <a:lvl5pPr marL="6869574" indent="0" algn="ctr">
              <a:buNone/>
              <a:defRPr>
                <a:solidFill>
                  <a:schemeClr val="tx1">
                    <a:tint val="75000"/>
                  </a:schemeClr>
                </a:solidFill>
              </a:defRPr>
            </a:lvl5pPr>
            <a:lvl6pPr marL="8586967" indent="0" algn="ctr">
              <a:buNone/>
              <a:defRPr>
                <a:solidFill>
                  <a:schemeClr val="tx1">
                    <a:tint val="75000"/>
                  </a:schemeClr>
                </a:solidFill>
              </a:defRPr>
            </a:lvl6pPr>
            <a:lvl7pPr marL="10304360" indent="0" algn="ctr">
              <a:buNone/>
              <a:defRPr>
                <a:solidFill>
                  <a:schemeClr val="tx1">
                    <a:tint val="75000"/>
                  </a:schemeClr>
                </a:solidFill>
              </a:defRPr>
            </a:lvl7pPr>
            <a:lvl8pPr marL="12021753" indent="0" algn="ctr">
              <a:buNone/>
              <a:defRPr>
                <a:solidFill>
                  <a:schemeClr val="tx1">
                    <a:tint val="75000"/>
                  </a:schemeClr>
                </a:solidFill>
              </a:defRPr>
            </a:lvl8pPr>
            <a:lvl9pPr marL="1373914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1BE78C8-98F6-4BA7-AD21-A75F32CE3366}" type="datetimeFigureOut">
              <a:rPr lang="en-US" smtClean="0"/>
              <a:pPr/>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1E7DE3-B672-498F-9B61-6DABC9588C2D}" type="slidenum">
              <a:rPr lang="en-US" smtClean="0"/>
              <a:pPr/>
              <a:t>‹#›</a:t>
            </a:fld>
            <a:endParaRPr lang="en-US"/>
          </a:p>
        </p:txBody>
      </p:sp>
    </p:spTree>
    <p:extLst>
      <p:ext uri="{BB962C8B-B14F-4D97-AF65-F5344CB8AC3E}">
        <p14:creationId xmlns:p14="http://schemas.microsoft.com/office/powerpoint/2010/main" val="39618846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BE78C8-98F6-4BA7-AD21-A75F32CE3366}" type="datetimeFigureOut">
              <a:rPr lang="en-US" smtClean="0"/>
              <a:pPr/>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1E7DE3-B672-498F-9B61-6DABC9588C2D}" type="slidenum">
              <a:rPr lang="en-US" smtClean="0"/>
              <a:pPr/>
              <a:t>‹#›</a:t>
            </a:fld>
            <a:endParaRPr lang="en-US"/>
          </a:p>
        </p:txBody>
      </p:sp>
    </p:spTree>
    <p:extLst>
      <p:ext uri="{BB962C8B-B14F-4D97-AF65-F5344CB8AC3E}">
        <p14:creationId xmlns:p14="http://schemas.microsoft.com/office/powerpoint/2010/main" val="1218442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878843"/>
            <a:ext cx="9875520" cy="187248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194560" y="878843"/>
            <a:ext cx="28895040" cy="187248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BE78C8-98F6-4BA7-AD21-A75F32CE3366}" type="datetimeFigureOut">
              <a:rPr lang="en-US" smtClean="0"/>
              <a:pPr/>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1E7DE3-B672-498F-9B61-6DABC9588C2D}" type="slidenum">
              <a:rPr lang="en-US" smtClean="0"/>
              <a:pPr/>
              <a:t>‹#›</a:t>
            </a:fld>
            <a:endParaRPr lang="en-US"/>
          </a:p>
        </p:txBody>
      </p:sp>
    </p:spTree>
    <p:extLst>
      <p:ext uri="{BB962C8B-B14F-4D97-AF65-F5344CB8AC3E}">
        <p14:creationId xmlns:p14="http://schemas.microsoft.com/office/powerpoint/2010/main" val="1710495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BE78C8-98F6-4BA7-AD21-A75F32CE3366}" type="datetimeFigureOut">
              <a:rPr lang="en-US" smtClean="0"/>
              <a:pPr/>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1E7DE3-B672-498F-9B61-6DABC9588C2D}" type="slidenum">
              <a:rPr lang="en-US" smtClean="0"/>
              <a:pPr/>
              <a:t>‹#›</a:t>
            </a:fld>
            <a:endParaRPr lang="en-US"/>
          </a:p>
        </p:txBody>
      </p:sp>
    </p:spTree>
    <p:extLst>
      <p:ext uri="{BB962C8B-B14F-4D97-AF65-F5344CB8AC3E}">
        <p14:creationId xmlns:p14="http://schemas.microsoft.com/office/powerpoint/2010/main" val="40338713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14102081"/>
            <a:ext cx="37307520" cy="4358640"/>
          </a:xfrm>
        </p:spPr>
        <p:txBody>
          <a:bodyPr anchor="t"/>
          <a:lstStyle>
            <a:lvl1pPr algn="l">
              <a:defRPr sz="14900" b="1" cap="all"/>
            </a:lvl1pPr>
          </a:lstStyle>
          <a:p>
            <a:r>
              <a:rPr lang="en-US"/>
              <a:t>Click to edit Master title style</a:t>
            </a:r>
          </a:p>
        </p:txBody>
      </p:sp>
      <p:sp>
        <p:nvSpPr>
          <p:cNvPr id="3" name="Text Placeholder 2"/>
          <p:cNvSpPr>
            <a:spLocks noGrp="1"/>
          </p:cNvSpPr>
          <p:nvPr>
            <p:ph type="body" idx="1"/>
          </p:nvPr>
        </p:nvSpPr>
        <p:spPr>
          <a:xfrm>
            <a:off x="3467103" y="9301484"/>
            <a:ext cx="37307520" cy="4800599"/>
          </a:xfrm>
        </p:spPr>
        <p:txBody>
          <a:bodyPr anchor="b"/>
          <a:lstStyle>
            <a:lvl1pPr marL="0" indent="0">
              <a:buNone/>
              <a:defRPr sz="7500">
                <a:solidFill>
                  <a:schemeClr val="tx1">
                    <a:tint val="75000"/>
                  </a:schemeClr>
                </a:solidFill>
              </a:defRPr>
            </a:lvl1pPr>
            <a:lvl2pPr marL="1717393" indent="0">
              <a:buNone/>
              <a:defRPr sz="6800">
                <a:solidFill>
                  <a:schemeClr val="tx1">
                    <a:tint val="75000"/>
                  </a:schemeClr>
                </a:solidFill>
              </a:defRPr>
            </a:lvl2pPr>
            <a:lvl3pPr marL="3434787" indent="0">
              <a:buNone/>
              <a:defRPr sz="5900">
                <a:solidFill>
                  <a:schemeClr val="tx1">
                    <a:tint val="75000"/>
                  </a:schemeClr>
                </a:solidFill>
              </a:defRPr>
            </a:lvl3pPr>
            <a:lvl4pPr marL="5152180" indent="0">
              <a:buNone/>
              <a:defRPr sz="5200">
                <a:solidFill>
                  <a:schemeClr val="tx1">
                    <a:tint val="75000"/>
                  </a:schemeClr>
                </a:solidFill>
              </a:defRPr>
            </a:lvl4pPr>
            <a:lvl5pPr marL="6869574" indent="0">
              <a:buNone/>
              <a:defRPr sz="5200">
                <a:solidFill>
                  <a:schemeClr val="tx1">
                    <a:tint val="75000"/>
                  </a:schemeClr>
                </a:solidFill>
              </a:defRPr>
            </a:lvl5pPr>
            <a:lvl6pPr marL="8586967" indent="0">
              <a:buNone/>
              <a:defRPr sz="5200">
                <a:solidFill>
                  <a:schemeClr val="tx1">
                    <a:tint val="75000"/>
                  </a:schemeClr>
                </a:solidFill>
              </a:defRPr>
            </a:lvl6pPr>
            <a:lvl7pPr marL="10304360" indent="0">
              <a:buNone/>
              <a:defRPr sz="5200">
                <a:solidFill>
                  <a:schemeClr val="tx1">
                    <a:tint val="75000"/>
                  </a:schemeClr>
                </a:solidFill>
              </a:defRPr>
            </a:lvl7pPr>
            <a:lvl8pPr marL="12021753" indent="0">
              <a:buNone/>
              <a:defRPr sz="5200">
                <a:solidFill>
                  <a:schemeClr val="tx1">
                    <a:tint val="75000"/>
                  </a:schemeClr>
                </a:solidFill>
              </a:defRPr>
            </a:lvl8pPr>
            <a:lvl9pPr marL="13739146" indent="0">
              <a:buNone/>
              <a:defRPr sz="5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1BE78C8-98F6-4BA7-AD21-A75F32CE3366}" type="datetimeFigureOut">
              <a:rPr lang="en-US" smtClean="0"/>
              <a:pPr/>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1E7DE3-B672-498F-9B61-6DABC9588C2D}" type="slidenum">
              <a:rPr lang="en-US" smtClean="0"/>
              <a:pPr/>
              <a:t>‹#›</a:t>
            </a:fld>
            <a:endParaRPr lang="en-US"/>
          </a:p>
        </p:txBody>
      </p:sp>
    </p:spTree>
    <p:extLst>
      <p:ext uri="{BB962C8B-B14F-4D97-AF65-F5344CB8AC3E}">
        <p14:creationId xmlns:p14="http://schemas.microsoft.com/office/powerpoint/2010/main" val="3837679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94560" y="5120642"/>
            <a:ext cx="19385280" cy="14483081"/>
          </a:xfrm>
        </p:spPr>
        <p:txBody>
          <a:bodyPr/>
          <a:lstStyle>
            <a:lvl1pPr>
              <a:defRPr sz="10500"/>
            </a:lvl1pPr>
            <a:lvl2pPr>
              <a:defRPr sz="9000"/>
            </a:lvl2pPr>
            <a:lvl3pPr>
              <a:defRPr sz="7500"/>
            </a:lvl3pPr>
            <a:lvl4pPr>
              <a:defRPr sz="6800"/>
            </a:lvl4pPr>
            <a:lvl5pPr>
              <a:defRPr sz="6800"/>
            </a:lvl5pPr>
            <a:lvl6pPr>
              <a:defRPr sz="6800"/>
            </a:lvl6pPr>
            <a:lvl7pPr>
              <a:defRPr sz="6800"/>
            </a:lvl7pPr>
            <a:lvl8pPr>
              <a:defRPr sz="6800"/>
            </a:lvl8pPr>
            <a:lvl9pPr>
              <a:defRPr sz="6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0" y="5120642"/>
            <a:ext cx="19385280" cy="14483081"/>
          </a:xfrm>
        </p:spPr>
        <p:txBody>
          <a:bodyPr/>
          <a:lstStyle>
            <a:lvl1pPr>
              <a:defRPr sz="10500"/>
            </a:lvl1pPr>
            <a:lvl2pPr>
              <a:defRPr sz="9000"/>
            </a:lvl2pPr>
            <a:lvl3pPr>
              <a:defRPr sz="7500"/>
            </a:lvl3pPr>
            <a:lvl4pPr>
              <a:defRPr sz="6800"/>
            </a:lvl4pPr>
            <a:lvl5pPr>
              <a:defRPr sz="6800"/>
            </a:lvl5pPr>
            <a:lvl6pPr>
              <a:defRPr sz="6800"/>
            </a:lvl6pPr>
            <a:lvl7pPr>
              <a:defRPr sz="6800"/>
            </a:lvl7pPr>
            <a:lvl8pPr>
              <a:defRPr sz="6800"/>
            </a:lvl8pPr>
            <a:lvl9pPr>
              <a:defRPr sz="6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1BE78C8-98F6-4BA7-AD21-A75F32CE3366}" type="datetimeFigureOut">
              <a:rPr lang="en-US" smtClean="0"/>
              <a:pPr/>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1E7DE3-B672-498F-9B61-6DABC9588C2D}" type="slidenum">
              <a:rPr lang="en-US" smtClean="0"/>
              <a:pPr/>
              <a:t>‹#›</a:t>
            </a:fld>
            <a:endParaRPr lang="en-US"/>
          </a:p>
        </p:txBody>
      </p:sp>
    </p:spTree>
    <p:extLst>
      <p:ext uri="{BB962C8B-B14F-4D97-AF65-F5344CB8AC3E}">
        <p14:creationId xmlns:p14="http://schemas.microsoft.com/office/powerpoint/2010/main" val="1590966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2" y="4912362"/>
            <a:ext cx="19392903" cy="2047239"/>
          </a:xfrm>
        </p:spPr>
        <p:txBody>
          <a:bodyPr anchor="b"/>
          <a:lstStyle>
            <a:lvl1pPr marL="0" indent="0">
              <a:buNone/>
              <a:defRPr sz="9000" b="1"/>
            </a:lvl1pPr>
            <a:lvl2pPr marL="1717393" indent="0">
              <a:buNone/>
              <a:defRPr sz="7500" b="1"/>
            </a:lvl2pPr>
            <a:lvl3pPr marL="3434787" indent="0">
              <a:buNone/>
              <a:defRPr sz="6800" b="1"/>
            </a:lvl3pPr>
            <a:lvl4pPr marL="5152180" indent="0">
              <a:buNone/>
              <a:defRPr sz="5900" b="1"/>
            </a:lvl4pPr>
            <a:lvl5pPr marL="6869574" indent="0">
              <a:buNone/>
              <a:defRPr sz="5900" b="1"/>
            </a:lvl5pPr>
            <a:lvl6pPr marL="8586967" indent="0">
              <a:buNone/>
              <a:defRPr sz="5900" b="1"/>
            </a:lvl6pPr>
            <a:lvl7pPr marL="10304360" indent="0">
              <a:buNone/>
              <a:defRPr sz="5900" b="1"/>
            </a:lvl7pPr>
            <a:lvl8pPr marL="12021753" indent="0">
              <a:buNone/>
              <a:defRPr sz="5900" b="1"/>
            </a:lvl8pPr>
            <a:lvl9pPr marL="13739146" indent="0">
              <a:buNone/>
              <a:defRPr sz="5900" b="1"/>
            </a:lvl9pPr>
          </a:lstStyle>
          <a:p>
            <a:pPr lvl="0"/>
            <a:r>
              <a:rPr lang="en-US"/>
              <a:t>Click to edit Master text styles</a:t>
            </a:r>
          </a:p>
        </p:txBody>
      </p:sp>
      <p:sp>
        <p:nvSpPr>
          <p:cNvPr id="4" name="Content Placeholder 3"/>
          <p:cNvSpPr>
            <a:spLocks noGrp="1"/>
          </p:cNvSpPr>
          <p:nvPr>
            <p:ph sz="half" idx="2"/>
          </p:nvPr>
        </p:nvSpPr>
        <p:spPr>
          <a:xfrm>
            <a:off x="2194562" y="6959601"/>
            <a:ext cx="19392903" cy="12644121"/>
          </a:xfrm>
        </p:spPr>
        <p:txBody>
          <a:bodyPr/>
          <a:lstStyle>
            <a:lvl1pPr>
              <a:defRPr sz="9000"/>
            </a:lvl1pPr>
            <a:lvl2pPr>
              <a:defRPr sz="7500"/>
            </a:lvl2pPr>
            <a:lvl3pPr>
              <a:defRPr sz="6800"/>
            </a:lvl3pPr>
            <a:lvl4pPr>
              <a:defRPr sz="5900"/>
            </a:lvl4pPr>
            <a:lvl5pPr>
              <a:defRPr sz="5900"/>
            </a:lvl5pPr>
            <a:lvl6pPr>
              <a:defRPr sz="5900"/>
            </a:lvl6pPr>
            <a:lvl7pPr>
              <a:defRPr sz="5900"/>
            </a:lvl7pPr>
            <a:lvl8pPr>
              <a:defRPr sz="5900"/>
            </a:lvl8pPr>
            <a:lvl9pPr>
              <a:defRPr sz="5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4912362"/>
            <a:ext cx="19400520" cy="2047239"/>
          </a:xfrm>
        </p:spPr>
        <p:txBody>
          <a:bodyPr anchor="b"/>
          <a:lstStyle>
            <a:lvl1pPr marL="0" indent="0">
              <a:buNone/>
              <a:defRPr sz="9000" b="1"/>
            </a:lvl1pPr>
            <a:lvl2pPr marL="1717393" indent="0">
              <a:buNone/>
              <a:defRPr sz="7500" b="1"/>
            </a:lvl2pPr>
            <a:lvl3pPr marL="3434787" indent="0">
              <a:buNone/>
              <a:defRPr sz="6800" b="1"/>
            </a:lvl3pPr>
            <a:lvl4pPr marL="5152180" indent="0">
              <a:buNone/>
              <a:defRPr sz="5900" b="1"/>
            </a:lvl4pPr>
            <a:lvl5pPr marL="6869574" indent="0">
              <a:buNone/>
              <a:defRPr sz="5900" b="1"/>
            </a:lvl5pPr>
            <a:lvl6pPr marL="8586967" indent="0">
              <a:buNone/>
              <a:defRPr sz="5900" b="1"/>
            </a:lvl6pPr>
            <a:lvl7pPr marL="10304360" indent="0">
              <a:buNone/>
              <a:defRPr sz="5900" b="1"/>
            </a:lvl7pPr>
            <a:lvl8pPr marL="12021753" indent="0">
              <a:buNone/>
              <a:defRPr sz="5900" b="1"/>
            </a:lvl8pPr>
            <a:lvl9pPr marL="13739146" indent="0">
              <a:buNone/>
              <a:defRPr sz="5900" b="1"/>
            </a:lvl9pPr>
          </a:lstStyle>
          <a:p>
            <a:pPr lvl="0"/>
            <a:r>
              <a:rPr lang="en-US"/>
              <a:t>Click to edit Master text styles</a:t>
            </a:r>
          </a:p>
        </p:txBody>
      </p:sp>
      <p:sp>
        <p:nvSpPr>
          <p:cNvPr id="6" name="Content Placeholder 5"/>
          <p:cNvSpPr>
            <a:spLocks noGrp="1"/>
          </p:cNvSpPr>
          <p:nvPr>
            <p:ph sz="quarter" idx="4"/>
          </p:nvPr>
        </p:nvSpPr>
        <p:spPr>
          <a:xfrm>
            <a:off x="22296123" y="6959601"/>
            <a:ext cx="19400520" cy="12644121"/>
          </a:xfrm>
        </p:spPr>
        <p:txBody>
          <a:bodyPr/>
          <a:lstStyle>
            <a:lvl1pPr>
              <a:defRPr sz="9000"/>
            </a:lvl1pPr>
            <a:lvl2pPr>
              <a:defRPr sz="7500"/>
            </a:lvl2pPr>
            <a:lvl3pPr>
              <a:defRPr sz="6800"/>
            </a:lvl3pPr>
            <a:lvl4pPr>
              <a:defRPr sz="5900"/>
            </a:lvl4pPr>
            <a:lvl5pPr>
              <a:defRPr sz="5900"/>
            </a:lvl5pPr>
            <a:lvl6pPr>
              <a:defRPr sz="5900"/>
            </a:lvl6pPr>
            <a:lvl7pPr>
              <a:defRPr sz="5900"/>
            </a:lvl7pPr>
            <a:lvl8pPr>
              <a:defRPr sz="5900"/>
            </a:lvl8pPr>
            <a:lvl9pPr>
              <a:defRPr sz="5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1BE78C8-98F6-4BA7-AD21-A75F32CE3366}" type="datetimeFigureOut">
              <a:rPr lang="en-US" smtClean="0"/>
              <a:pPr/>
              <a:t>4/24/2023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1E7DE3-B672-498F-9B61-6DABC9588C2D}" type="slidenum">
              <a:rPr lang="en-US" smtClean="0"/>
              <a:pPr/>
              <a:t>‹#›</a:t>
            </a:fld>
            <a:endParaRPr lang="en-US"/>
          </a:p>
        </p:txBody>
      </p:sp>
    </p:spTree>
    <p:extLst>
      <p:ext uri="{BB962C8B-B14F-4D97-AF65-F5344CB8AC3E}">
        <p14:creationId xmlns:p14="http://schemas.microsoft.com/office/powerpoint/2010/main" val="1439728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BE78C8-98F6-4BA7-AD21-A75F32CE3366}" type="datetimeFigureOut">
              <a:rPr lang="en-US" smtClean="0"/>
              <a:pPr/>
              <a:t>4/24/2023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1E7DE3-B672-498F-9B61-6DABC9588C2D}" type="slidenum">
              <a:rPr lang="en-US" smtClean="0"/>
              <a:pPr/>
              <a:t>‹#›</a:t>
            </a:fld>
            <a:endParaRPr lang="en-US"/>
          </a:p>
        </p:txBody>
      </p:sp>
    </p:spTree>
    <p:extLst>
      <p:ext uri="{BB962C8B-B14F-4D97-AF65-F5344CB8AC3E}">
        <p14:creationId xmlns:p14="http://schemas.microsoft.com/office/powerpoint/2010/main" val="3736739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BE78C8-98F6-4BA7-AD21-A75F32CE3366}" type="datetimeFigureOut">
              <a:rPr lang="en-US" smtClean="0"/>
              <a:pPr/>
              <a:t>4/24/2023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1E7DE3-B672-498F-9B61-6DABC9588C2D}" type="slidenum">
              <a:rPr lang="en-US" smtClean="0"/>
              <a:pPr/>
              <a:t>‹#›</a:t>
            </a:fld>
            <a:endParaRPr lang="en-US"/>
          </a:p>
        </p:txBody>
      </p:sp>
    </p:spTree>
    <p:extLst>
      <p:ext uri="{BB962C8B-B14F-4D97-AF65-F5344CB8AC3E}">
        <p14:creationId xmlns:p14="http://schemas.microsoft.com/office/powerpoint/2010/main" val="2362573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5" y="873760"/>
            <a:ext cx="14439903" cy="3718560"/>
          </a:xfrm>
        </p:spPr>
        <p:txBody>
          <a:bodyPr anchor="b"/>
          <a:lstStyle>
            <a:lvl1pPr algn="l">
              <a:defRPr sz="7500" b="1"/>
            </a:lvl1pPr>
          </a:lstStyle>
          <a:p>
            <a:r>
              <a:rPr lang="en-US"/>
              <a:t>Click to edit Master title style</a:t>
            </a:r>
          </a:p>
        </p:txBody>
      </p:sp>
      <p:sp>
        <p:nvSpPr>
          <p:cNvPr id="3" name="Content Placeholder 2"/>
          <p:cNvSpPr>
            <a:spLocks noGrp="1"/>
          </p:cNvSpPr>
          <p:nvPr>
            <p:ph idx="1"/>
          </p:nvPr>
        </p:nvSpPr>
        <p:spPr>
          <a:xfrm>
            <a:off x="17160240" y="873763"/>
            <a:ext cx="24536400" cy="18729961"/>
          </a:xfrm>
        </p:spPr>
        <p:txBody>
          <a:bodyPr/>
          <a:lstStyle>
            <a:lvl1pPr>
              <a:defRPr sz="12100"/>
            </a:lvl1pPr>
            <a:lvl2pPr>
              <a:defRPr sz="10500"/>
            </a:lvl2pPr>
            <a:lvl3pPr>
              <a:defRPr sz="9000"/>
            </a:lvl3pPr>
            <a:lvl4pPr>
              <a:defRPr sz="7500"/>
            </a:lvl4pPr>
            <a:lvl5pPr>
              <a:defRPr sz="7500"/>
            </a:lvl5pPr>
            <a:lvl6pPr>
              <a:defRPr sz="7500"/>
            </a:lvl6pPr>
            <a:lvl7pPr>
              <a:defRPr sz="7500"/>
            </a:lvl7pPr>
            <a:lvl8pPr>
              <a:defRPr sz="7500"/>
            </a:lvl8pPr>
            <a:lvl9pPr>
              <a:defRPr sz="7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5" y="4592323"/>
            <a:ext cx="14439903" cy="15011401"/>
          </a:xfrm>
        </p:spPr>
        <p:txBody>
          <a:bodyPr/>
          <a:lstStyle>
            <a:lvl1pPr marL="0" indent="0">
              <a:buNone/>
              <a:defRPr sz="5200"/>
            </a:lvl1pPr>
            <a:lvl2pPr marL="1717393" indent="0">
              <a:buNone/>
              <a:defRPr sz="4500"/>
            </a:lvl2pPr>
            <a:lvl3pPr marL="3434787" indent="0">
              <a:buNone/>
              <a:defRPr sz="3800"/>
            </a:lvl3pPr>
            <a:lvl4pPr marL="5152180" indent="0">
              <a:buNone/>
              <a:defRPr sz="3400"/>
            </a:lvl4pPr>
            <a:lvl5pPr marL="6869574" indent="0">
              <a:buNone/>
              <a:defRPr sz="3400"/>
            </a:lvl5pPr>
            <a:lvl6pPr marL="8586967" indent="0">
              <a:buNone/>
              <a:defRPr sz="3400"/>
            </a:lvl6pPr>
            <a:lvl7pPr marL="10304360" indent="0">
              <a:buNone/>
              <a:defRPr sz="3400"/>
            </a:lvl7pPr>
            <a:lvl8pPr marL="12021753" indent="0">
              <a:buNone/>
              <a:defRPr sz="3400"/>
            </a:lvl8pPr>
            <a:lvl9pPr marL="13739146" indent="0">
              <a:buNone/>
              <a:defRPr sz="3400"/>
            </a:lvl9pPr>
          </a:lstStyle>
          <a:p>
            <a:pPr lvl="0"/>
            <a:r>
              <a:rPr lang="en-US"/>
              <a:t>Click to edit Master text styles</a:t>
            </a:r>
          </a:p>
        </p:txBody>
      </p:sp>
      <p:sp>
        <p:nvSpPr>
          <p:cNvPr id="5" name="Date Placeholder 4"/>
          <p:cNvSpPr>
            <a:spLocks noGrp="1"/>
          </p:cNvSpPr>
          <p:nvPr>
            <p:ph type="dt" sz="half" idx="10"/>
          </p:nvPr>
        </p:nvSpPr>
        <p:spPr/>
        <p:txBody>
          <a:bodyPr/>
          <a:lstStyle/>
          <a:p>
            <a:fld id="{E1BE78C8-98F6-4BA7-AD21-A75F32CE3366}" type="datetimeFigureOut">
              <a:rPr lang="en-US" smtClean="0"/>
              <a:pPr/>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1E7DE3-B672-498F-9B61-6DABC9588C2D}" type="slidenum">
              <a:rPr lang="en-US" smtClean="0"/>
              <a:pPr/>
              <a:t>‹#›</a:t>
            </a:fld>
            <a:endParaRPr lang="en-US"/>
          </a:p>
        </p:txBody>
      </p:sp>
    </p:spTree>
    <p:extLst>
      <p:ext uri="{BB962C8B-B14F-4D97-AF65-F5344CB8AC3E}">
        <p14:creationId xmlns:p14="http://schemas.microsoft.com/office/powerpoint/2010/main" val="1007054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15361921"/>
            <a:ext cx="26334720" cy="1813561"/>
          </a:xfrm>
        </p:spPr>
        <p:txBody>
          <a:bodyPr anchor="b"/>
          <a:lstStyle>
            <a:lvl1pPr algn="l">
              <a:defRPr sz="7500" b="1"/>
            </a:lvl1pPr>
          </a:lstStyle>
          <a:p>
            <a:r>
              <a:rPr lang="en-US"/>
              <a:t>Click to edit Master title style</a:t>
            </a:r>
          </a:p>
        </p:txBody>
      </p:sp>
      <p:sp>
        <p:nvSpPr>
          <p:cNvPr id="3" name="Picture Placeholder 2"/>
          <p:cNvSpPr>
            <a:spLocks noGrp="1"/>
          </p:cNvSpPr>
          <p:nvPr>
            <p:ph type="pic" idx="1"/>
          </p:nvPr>
        </p:nvSpPr>
        <p:spPr>
          <a:xfrm>
            <a:off x="8602983" y="1960880"/>
            <a:ext cx="26334720" cy="13167360"/>
          </a:xfrm>
        </p:spPr>
        <p:txBody>
          <a:bodyPr/>
          <a:lstStyle>
            <a:lvl1pPr marL="0" indent="0">
              <a:buNone/>
              <a:defRPr sz="12100"/>
            </a:lvl1pPr>
            <a:lvl2pPr marL="1717393" indent="0">
              <a:buNone/>
              <a:defRPr sz="10500"/>
            </a:lvl2pPr>
            <a:lvl3pPr marL="3434787" indent="0">
              <a:buNone/>
              <a:defRPr sz="9000"/>
            </a:lvl3pPr>
            <a:lvl4pPr marL="5152180" indent="0">
              <a:buNone/>
              <a:defRPr sz="7500"/>
            </a:lvl4pPr>
            <a:lvl5pPr marL="6869574" indent="0">
              <a:buNone/>
              <a:defRPr sz="7500"/>
            </a:lvl5pPr>
            <a:lvl6pPr marL="8586967" indent="0">
              <a:buNone/>
              <a:defRPr sz="7500"/>
            </a:lvl6pPr>
            <a:lvl7pPr marL="10304360" indent="0">
              <a:buNone/>
              <a:defRPr sz="7500"/>
            </a:lvl7pPr>
            <a:lvl8pPr marL="12021753" indent="0">
              <a:buNone/>
              <a:defRPr sz="7500"/>
            </a:lvl8pPr>
            <a:lvl9pPr marL="13739146" indent="0">
              <a:buNone/>
              <a:defRPr sz="7500"/>
            </a:lvl9pPr>
          </a:lstStyle>
          <a:p>
            <a:endParaRPr lang="en-US"/>
          </a:p>
        </p:txBody>
      </p:sp>
      <p:sp>
        <p:nvSpPr>
          <p:cNvPr id="4" name="Text Placeholder 3"/>
          <p:cNvSpPr>
            <a:spLocks noGrp="1"/>
          </p:cNvSpPr>
          <p:nvPr>
            <p:ph type="body" sz="half" idx="2"/>
          </p:nvPr>
        </p:nvSpPr>
        <p:spPr>
          <a:xfrm>
            <a:off x="8602983" y="17175482"/>
            <a:ext cx="26334720" cy="2575559"/>
          </a:xfrm>
        </p:spPr>
        <p:txBody>
          <a:bodyPr/>
          <a:lstStyle>
            <a:lvl1pPr marL="0" indent="0">
              <a:buNone/>
              <a:defRPr sz="5200"/>
            </a:lvl1pPr>
            <a:lvl2pPr marL="1717393" indent="0">
              <a:buNone/>
              <a:defRPr sz="4500"/>
            </a:lvl2pPr>
            <a:lvl3pPr marL="3434787" indent="0">
              <a:buNone/>
              <a:defRPr sz="3800"/>
            </a:lvl3pPr>
            <a:lvl4pPr marL="5152180" indent="0">
              <a:buNone/>
              <a:defRPr sz="3400"/>
            </a:lvl4pPr>
            <a:lvl5pPr marL="6869574" indent="0">
              <a:buNone/>
              <a:defRPr sz="3400"/>
            </a:lvl5pPr>
            <a:lvl6pPr marL="8586967" indent="0">
              <a:buNone/>
              <a:defRPr sz="3400"/>
            </a:lvl6pPr>
            <a:lvl7pPr marL="10304360" indent="0">
              <a:buNone/>
              <a:defRPr sz="3400"/>
            </a:lvl7pPr>
            <a:lvl8pPr marL="12021753" indent="0">
              <a:buNone/>
              <a:defRPr sz="3400"/>
            </a:lvl8pPr>
            <a:lvl9pPr marL="13739146" indent="0">
              <a:buNone/>
              <a:defRPr sz="3400"/>
            </a:lvl9pPr>
          </a:lstStyle>
          <a:p>
            <a:pPr lvl="0"/>
            <a:r>
              <a:rPr lang="en-US"/>
              <a:t>Click to edit Master text styles</a:t>
            </a:r>
          </a:p>
        </p:txBody>
      </p:sp>
      <p:sp>
        <p:nvSpPr>
          <p:cNvPr id="5" name="Date Placeholder 4"/>
          <p:cNvSpPr>
            <a:spLocks noGrp="1"/>
          </p:cNvSpPr>
          <p:nvPr>
            <p:ph type="dt" sz="half" idx="10"/>
          </p:nvPr>
        </p:nvSpPr>
        <p:spPr/>
        <p:txBody>
          <a:bodyPr/>
          <a:lstStyle/>
          <a:p>
            <a:fld id="{E1BE78C8-98F6-4BA7-AD21-A75F32CE3366}" type="datetimeFigureOut">
              <a:rPr lang="en-US" smtClean="0"/>
              <a:pPr/>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1E7DE3-B672-498F-9B61-6DABC9588C2D}" type="slidenum">
              <a:rPr lang="en-US" smtClean="0"/>
              <a:pPr/>
              <a:t>‹#›</a:t>
            </a:fld>
            <a:endParaRPr lang="en-US"/>
          </a:p>
        </p:txBody>
      </p:sp>
    </p:spTree>
    <p:extLst>
      <p:ext uri="{BB962C8B-B14F-4D97-AF65-F5344CB8AC3E}">
        <p14:creationId xmlns:p14="http://schemas.microsoft.com/office/powerpoint/2010/main" val="5995880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878841"/>
            <a:ext cx="39502080" cy="3657600"/>
          </a:xfrm>
          <a:prstGeom prst="rect">
            <a:avLst/>
          </a:prstGeom>
        </p:spPr>
        <p:txBody>
          <a:bodyPr vert="horz" lIns="343478" tIns="171739" rIns="343478" bIns="171739" rtlCol="0" anchor="ctr">
            <a:normAutofit/>
          </a:bodyPr>
          <a:lstStyle/>
          <a:p>
            <a:r>
              <a:rPr lang="en-US"/>
              <a:t>Click to edit Master title style</a:t>
            </a:r>
          </a:p>
        </p:txBody>
      </p:sp>
      <p:sp>
        <p:nvSpPr>
          <p:cNvPr id="3" name="Text Placeholder 2"/>
          <p:cNvSpPr>
            <a:spLocks noGrp="1"/>
          </p:cNvSpPr>
          <p:nvPr>
            <p:ph type="body" idx="1"/>
          </p:nvPr>
        </p:nvSpPr>
        <p:spPr>
          <a:xfrm>
            <a:off x="2194560" y="5120642"/>
            <a:ext cx="39502080" cy="14483081"/>
          </a:xfrm>
          <a:prstGeom prst="rect">
            <a:avLst/>
          </a:prstGeom>
        </p:spPr>
        <p:txBody>
          <a:bodyPr vert="horz" lIns="343478" tIns="171739" rIns="343478" bIns="17173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20340321"/>
            <a:ext cx="10241280" cy="1168400"/>
          </a:xfrm>
          <a:prstGeom prst="rect">
            <a:avLst/>
          </a:prstGeom>
        </p:spPr>
        <p:txBody>
          <a:bodyPr vert="horz" lIns="343478" tIns="171739" rIns="343478" bIns="171739" rtlCol="0" anchor="ctr"/>
          <a:lstStyle>
            <a:lvl1pPr algn="l">
              <a:defRPr sz="4500">
                <a:solidFill>
                  <a:schemeClr val="tx1">
                    <a:tint val="75000"/>
                  </a:schemeClr>
                </a:solidFill>
              </a:defRPr>
            </a:lvl1pPr>
          </a:lstStyle>
          <a:p>
            <a:fld id="{E1BE78C8-98F6-4BA7-AD21-A75F32CE3366}" type="datetimeFigureOut">
              <a:rPr lang="en-US" smtClean="0"/>
              <a:pPr/>
              <a:t>4/24/2023</a:t>
            </a:fld>
            <a:endParaRPr lang="en-US"/>
          </a:p>
        </p:txBody>
      </p:sp>
      <p:sp>
        <p:nvSpPr>
          <p:cNvPr id="5" name="Footer Placeholder 4"/>
          <p:cNvSpPr>
            <a:spLocks noGrp="1"/>
          </p:cNvSpPr>
          <p:nvPr>
            <p:ph type="ftr" sz="quarter" idx="3"/>
          </p:nvPr>
        </p:nvSpPr>
        <p:spPr>
          <a:xfrm>
            <a:off x="14996160" y="20340321"/>
            <a:ext cx="13898880" cy="1168400"/>
          </a:xfrm>
          <a:prstGeom prst="rect">
            <a:avLst/>
          </a:prstGeom>
        </p:spPr>
        <p:txBody>
          <a:bodyPr vert="horz" lIns="343478" tIns="171739" rIns="343478" bIns="171739" rtlCol="0" anchor="ctr"/>
          <a:lstStyle>
            <a:lvl1pPr algn="ctr">
              <a:defRPr sz="4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20340321"/>
            <a:ext cx="10241280" cy="1168400"/>
          </a:xfrm>
          <a:prstGeom prst="rect">
            <a:avLst/>
          </a:prstGeom>
        </p:spPr>
        <p:txBody>
          <a:bodyPr vert="horz" lIns="343478" tIns="171739" rIns="343478" bIns="171739" rtlCol="0" anchor="ctr"/>
          <a:lstStyle>
            <a:lvl1pPr algn="r">
              <a:defRPr sz="4500">
                <a:solidFill>
                  <a:schemeClr val="tx1">
                    <a:tint val="75000"/>
                  </a:schemeClr>
                </a:solidFill>
              </a:defRPr>
            </a:lvl1pPr>
          </a:lstStyle>
          <a:p>
            <a:fld id="{FF1E7DE3-B672-498F-9B61-6DABC9588C2D}" type="slidenum">
              <a:rPr lang="en-US" smtClean="0"/>
              <a:pPr/>
              <a:t>‹#›</a:t>
            </a:fld>
            <a:endParaRPr lang="en-US"/>
          </a:p>
        </p:txBody>
      </p:sp>
    </p:spTree>
    <p:extLst>
      <p:ext uri="{BB962C8B-B14F-4D97-AF65-F5344CB8AC3E}">
        <p14:creationId xmlns:p14="http://schemas.microsoft.com/office/powerpoint/2010/main" val="12127206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34787" rtl="0" eaLnBrk="1" latinLnBrk="0" hangingPunct="1">
        <a:spcBef>
          <a:spcPct val="0"/>
        </a:spcBef>
        <a:buNone/>
        <a:defRPr sz="16600" kern="1200">
          <a:solidFill>
            <a:schemeClr val="tx1"/>
          </a:solidFill>
          <a:latin typeface="+mj-lt"/>
          <a:ea typeface="+mj-ea"/>
          <a:cs typeface="+mj-cs"/>
        </a:defRPr>
      </a:lvl1pPr>
    </p:titleStyle>
    <p:bodyStyle>
      <a:lvl1pPr marL="1288045" indent="-1288045" algn="l" defTabSz="3434787" rtl="0" eaLnBrk="1" latinLnBrk="0" hangingPunct="1">
        <a:spcBef>
          <a:spcPct val="20000"/>
        </a:spcBef>
        <a:buFont typeface="Arial" pitchFamily="34" charset="0"/>
        <a:buChar char="•"/>
        <a:defRPr sz="12100" kern="1200">
          <a:solidFill>
            <a:schemeClr val="tx1"/>
          </a:solidFill>
          <a:latin typeface="+mn-lt"/>
          <a:ea typeface="+mn-ea"/>
          <a:cs typeface="+mn-cs"/>
        </a:defRPr>
      </a:lvl1pPr>
      <a:lvl2pPr marL="2790764" indent="-1073371" algn="l" defTabSz="3434787" rtl="0" eaLnBrk="1" latinLnBrk="0" hangingPunct="1">
        <a:spcBef>
          <a:spcPct val="20000"/>
        </a:spcBef>
        <a:buFont typeface="Arial" pitchFamily="34" charset="0"/>
        <a:buChar char="–"/>
        <a:defRPr sz="10500" kern="1200">
          <a:solidFill>
            <a:schemeClr val="tx1"/>
          </a:solidFill>
          <a:latin typeface="+mn-lt"/>
          <a:ea typeface="+mn-ea"/>
          <a:cs typeface="+mn-cs"/>
        </a:defRPr>
      </a:lvl2pPr>
      <a:lvl3pPr marL="4293484" indent="-858697" algn="l" defTabSz="3434787" rtl="0" eaLnBrk="1" latinLnBrk="0" hangingPunct="1">
        <a:spcBef>
          <a:spcPct val="20000"/>
        </a:spcBef>
        <a:buFont typeface="Arial" pitchFamily="34" charset="0"/>
        <a:buChar char="•"/>
        <a:defRPr sz="9000" kern="1200">
          <a:solidFill>
            <a:schemeClr val="tx1"/>
          </a:solidFill>
          <a:latin typeface="+mn-lt"/>
          <a:ea typeface="+mn-ea"/>
          <a:cs typeface="+mn-cs"/>
        </a:defRPr>
      </a:lvl3pPr>
      <a:lvl4pPr marL="6010877" indent="-858697" algn="l" defTabSz="3434787" rtl="0" eaLnBrk="1" latinLnBrk="0" hangingPunct="1">
        <a:spcBef>
          <a:spcPct val="20000"/>
        </a:spcBef>
        <a:buFont typeface="Arial" pitchFamily="34" charset="0"/>
        <a:buChar char="–"/>
        <a:defRPr sz="7500" kern="1200">
          <a:solidFill>
            <a:schemeClr val="tx1"/>
          </a:solidFill>
          <a:latin typeface="+mn-lt"/>
          <a:ea typeface="+mn-ea"/>
          <a:cs typeface="+mn-cs"/>
        </a:defRPr>
      </a:lvl4pPr>
      <a:lvl5pPr marL="7728270" indent="-858697" algn="l" defTabSz="3434787" rtl="0" eaLnBrk="1" latinLnBrk="0" hangingPunct="1">
        <a:spcBef>
          <a:spcPct val="20000"/>
        </a:spcBef>
        <a:buFont typeface="Arial" pitchFamily="34" charset="0"/>
        <a:buChar char="»"/>
        <a:defRPr sz="7500" kern="1200">
          <a:solidFill>
            <a:schemeClr val="tx1"/>
          </a:solidFill>
          <a:latin typeface="+mn-lt"/>
          <a:ea typeface="+mn-ea"/>
          <a:cs typeface="+mn-cs"/>
        </a:defRPr>
      </a:lvl5pPr>
      <a:lvl6pPr marL="9445663" indent="-858697" algn="l" defTabSz="3434787" rtl="0" eaLnBrk="1" latinLnBrk="0" hangingPunct="1">
        <a:spcBef>
          <a:spcPct val="20000"/>
        </a:spcBef>
        <a:buFont typeface="Arial" pitchFamily="34" charset="0"/>
        <a:buChar char="•"/>
        <a:defRPr sz="7500" kern="1200">
          <a:solidFill>
            <a:schemeClr val="tx1"/>
          </a:solidFill>
          <a:latin typeface="+mn-lt"/>
          <a:ea typeface="+mn-ea"/>
          <a:cs typeface="+mn-cs"/>
        </a:defRPr>
      </a:lvl6pPr>
      <a:lvl7pPr marL="11163056" indent="-858697" algn="l" defTabSz="3434787" rtl="0" eaLnBrk="1" latinLnBrk="0" hangingPunct="1">
        <a:spcBef>
          <a:spcPct val="20000"/>
        </a:spcBef>
        <a:buFont typeface="Arial" pitchFamily="34" charset="0"/>
        <a:buChar char="•"/>
        <a:defRPr sz="7500" kern="1200">
          <a:solidFill>
            <a:schemeClr val="tx1"/>
          </a:solidFill>
          <a:latin typeface="+mn-lt"/>
          <a:ea typeface="+mn-ea"/>
          <a:cs typeface="+mn-cs"/>
        </a:defRPr>
      </a:lvl7pPr>
      <a:lvl8pPr marL="12880450" indent="-858697" algn="l" defTabSz="3434787" rtl="0" eaLnBrk="1" latinLnBrk="0" hangingPunct="1">
        <a:spcBef>
          <a:spcPct val="20000"/>
        </a:spcBef>
        <a:buFont typeface="Arial" pitchFamily="34" charset="0"/>
        <a:buChar char="•"/>
        <a:defRPr sz="7500" kern="1200">
          <a:solidFill>
            <a:schemeClr val="tx1"/>
          </a:solidFill>
          <a:latin typeface="+mn-lt"/>
          <a:ea typeface="+mn-ea"/>
          <a:cs typeface="+mn-cs"/>
        </a:defRPr>
      </a:lvl8pPr>
      <a:lvl9pPr marL="14597843" indent="-858697" algn="l" defTabSz="3434787" rtl="0" eaLnBrk="1" latinLnBrk="0" hangingPunct="1">
        <a:spcBef>
          <a:spcPct val="20000"/>
        </a:spcBef>
        <a:buFont typeface="Arial" pitchFamily="34" charset="0"/>
        <a:buChar char="•"/>
        <a:defRPr sz="7500" kern="1200">
          <a:solidFill>
            <a:schemeClr val="tx1"/>
          </a:solidFill>
          <a:latin typeface="+mn-lt"/>
          <a:ea typeface="+mn-ea"/>
          <a:cs typeface="+mn-cs"/>
        </a:defRPr>
      </a:lvl9pPr>
    </p:bodyStyle>
    <p:otherStyle>
      <a:defPPr>
        <a:defRPr lang="en-US"/>
      </a:defPPr>
      <a:lvl1pPr marL="0" algn="l" defTabSz="3434787" rtl="0" eaLnBrk="1" latinLnBrk="0" hangingPunct="1">
        <a:defRPr sz="6800" kern="1200">
          <a:solidFill>
            <a:schemeClr val="tx1"/>
          </a:solidFill>
          <a:latin typeface="+mn-lt"/>
          <a:ea typeface="+mn-ea"/>
          <a:cs typeface="+mn-cs"/>
        </a:defRPr>
      </a:lvl1pPr>
      <a:lvl2pPr marL="1717393" algn="l" defTabSz="3434787" rtl="0" eaLnBrk="1" latinLnBrk="0" hangingPunct="1">
        <a:defRPr sz="6800" kern="1200">
          <a:solidFill>
            <a:schemeClr val="tx1"/>
          </a:solidFill>
          <a:latin typeface="+mn-lt"/>
          <a:ea typeface="+mn-ea"/>
          <a:cs typeface="+mn-cs"/>
        </a:defRPr>
      </a:lvl2pPr>
      <a:lvl3pPr marL="3434787" algn="l" defTabSz="3434787" rtl="0" eaLnBrk="1" latinLnBrk="0" hangingPunct="1">
        <a:defRPr sz="6800" kern="1200">
          <a:solidFill>
            <a:schemeClr val="tx1"/>
          </a:solidFill>
          <a:latin typeface="+mn-lt"/>
          <a:ea typeface="+mn-ea"/>
          <a:cs typeface="+mn-cs"/>
        </a:defRPr>
      </a:lvl3pPr>
      <a:lvl4pPr marL="5152180" algn="l" defTabSz="3434787" rtl="0" eaLnBrk="1" latinLnBrk="0" hangingPunct="1">
        <a:defRPr sz="6800" kern="1200">
          <a:solidFill>
            <a:schemeClr val="tx1"/>
          </a:solidFill>
          <a:latin typeface="+mn-lt"/>
          <a:ea typeface="+mn-ea"/>
          <a:cs typeface="+mn-cs"/>
        </a:defRPr>
      </a:lvl4pPr>
      <a:lvl5pPr marL="6869574" algn="l" defTabSz="3434787" rtl="0" eaLnBrk="1" latinLnBrk="0" hangingPunct="1">
        <a:defRPr sz="6800" kern="1200">
          <a:solidFill>
            <a:schemeClr val="tx1"/>
          </a:solidFill>
          <a:latin typeface="+mn-lt"/>
          <a:ea typeface="+mn-ea"/>
          <a:cs typeface="+mn-cs"/>
        </a:defRPr>
      </a:lvl5pPr>
      <a:lvl6pPr marL="8586967" algn="l" defTabSz="3434787" rtl="0" eaLnBrk="1" latinLnBrk="0" hangingPunct="1">
        <a:defRPr sz="6800" kern="1200">
          <a:solidFill>
            <a:schemeClr val="tx1"/>
          </a:solidFill>
          <a:latin typeface="+mn-lt"/>
          <a:ea typeface="+mn-ea"/>
          <a:cs typeface="+mn-cs"/>
        </a:defRPr>
      </a:lvl6pPr>
      <a:lvl7pPr marL="10304360" algn="l" defTabSz="3434787" rtl="0" eaLnBrk="1" latinLnBrk="0" hangingPunct="1">
        <a:defRPr sz="6800" kern="1200">
          <a:solidFill>
            <a:schemeClr val="tx1"/>
          </a:solidFill>
          <a:latin typeface="+mn-lt"/>
          <a:ea typeface="+mn-ea"/>
          <a:cs typeface="+mn-cs"/>
        </a:defRPr>
      </a:lvl7pPr>
      <a:lvl8pPr marL="12021753" algn="l" defTabSz="3434787" rtl="0" eaLnBrk="1" latinLnBrk="0" hangingPunct="1">
        <a:defRPr sz="6800" kern="1200">
          <a:solidFill>
            <a:schemeClr val="tx1"/>
          </a:solidFill>
          <a:latin typeface="+mn-lt"/>
          <a:ea typeface="+mn-ea"/>
          <a:cs typeface="+mn-cs"/>
        </a:defRPr>
      </a:lvl8pPr>
      <a:lvl9pPr marL="13739146" algn="l" defTabSz="3434787" rtl="0" eaLnBrk="1" latinLnBrk="0" hangingPunct="1">
        <a:defRPr sz="6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4.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9" name="Title 8"/>
          <p:cNvSpPr>
            <a:spLocks noGrp="1"/>
          </p:cNvSpPr>
          <p:nvPr>
            <p:ph type="title"/>
          </p:nvPr>
        </p:nvSpPr>
        <p:spPr>
          <a:xfrm>
            <a:off x="2194560" y="878841"/>
            <a:ext cx="39502080" cy="3657600"/>
          </a:xfrm>
          <a:solidFill>
            <a:schemeClr val="accent2">
              <a:lumMod val="40000"/>
              <a:lumOff val="60000"/>
            </a:schemeClr>
          </a:solidFill>
          <a:ln w="38100">
            <a:solidFill>
              <a:schemeClr val="tx1"/>
            </a:solidFill>
          </a:ln>
          <a:effectLst/>
        </p:spPr>
        <p:txBody>
          <a:bodyPr>
            <a:normAutofit/>
          </a:bodyPr>
          <a:lstStyle/>
          <a:p>
            <a:r>
              <a:rPr lang="en-US" sz="7200" dirty="0">
                <a:latin typeface="Franklin Gothic Heavy" pitchFamily="34" charset="0"/>
                <a:cs typeface="Calibri" pitchFamily="34" charset="0"/>
              </a:rPr>
              <a:t>2023 MCC – Scholars’ Day</a:t>
            </a:r>
            <a:br>
              <a:rPr lang="en-US" sz="6300" dirty="0"/>
            </a:br>
            <a:r>
              <a:rPr lang="en-US" sz="6300" dirty="0"/>
              <a:t>Maxim Karasev, Omar Nadeem, and Peter </a:t>
            </a:r>
            <a:r>
              <a:rPr lang="en-US" sz="6300" dirty="0" err="1"/>
              <a:t>Cetner</a:t>
            </a:r>
            <a:br>
              <a:rPr lang="en-US" sz="6300" dirty="0"/>
            </a:br>
            <a:r>
              <a:rPr lang="en-US" sz="6300" dirty="0"/>
              <a:t>Department of Engineering Science &amp; Physics, Rochester NY 14623</a:t>
            </a:r>
          </a:p>
        </p:txBody>
      </p:sp>
      <p:sp>
        <p:nvSpPr>
          <p:cNvPr id="10" name="Content Placeholder 9"/>
          <p:cNvSpPr>
            <a:spLocks noGrp="1"/>
          </p:cNvSpPr>
          <p:nvPr>
            <p:ph sz="half" idx="1"/>
          </p:nvPr>
        </p:nvSpPr>
        <p:spPr>
          <a:xfrm>
            <a:off x="2194560" y="5130798"/>
            <a:ext cx="12540343" cy="4328163"/>
          </a:xfrm>
          <a:ln w="38100">
            <a:solidFill>
              <a:schemeClr val="tx1"/>
            </a:solidFill>
            <a:prstDash val="dash"/>
          </a:ln>
        </p:spPr>
        <p:txBody>
          <a:bodyPr vert="horz" lIns="343478" tIns="171739" rIns="343478" bIns="171739" rtlCol="0" anchor="t">
            <a:normAutofit fontScale="85000" lnSpcReduction="20000"/>
          </a:bodyPr>
          <a:lstStyle/>
          <a:p>
            <a:pPr marL="0" indent="0">
              <a:buNone/>
            </a:pPr>
            <a:r>
              <a:rPr lang="en-US" sz="3800" b="1" u="sng" dirty="0">
                <a:solidFill>
                  <a:schemeClr val="bg1"/>
                </a:solidFill>
              </a:rPr>
              <a:t>PROJECT</a:t>
            </a:r>
          </a:p>
          <a:p>
            <a:pPr marL="0" indent="0">
              <a:buNone/>
            </a:pPr>
            <a:r>
              <a:rPr lang="en-US" sz="3800" dirty="0">
                <a:solidFill>
                  <a:schemeClr val="bg1"/>
                </a:solidFill>
              </a:rPr>
              <a:t>The goal was to prototype a vertical take off and landing aircraft (VTOL) in the wing-tipped motor configuration. The inspiration closely resembles that of a Boeing V22 Osprey. Where it has two motors to take off vertically and hover like a drone but can then transition into forward flight like a plane.</a:t>
            </a:r>
            <a:endParaRPr lang="en-US" sz="3800" dirty="0">
              <a:solidFill>
                <a:schemeClr val="bg1"/>
              </a:solidFill>
              <a:cs typeface="Calibri"/>
            </a:endParaRPr>
          </a:p>
          <a:p>
            <a:pPr marL="0" indent="0">
              <a:buNone/>
            </a:pPr>
            <a:r>
              <a:rPr lang="en-US" sz="3800" b="1" dirty="0">
                <a:solidFill>
                  <a:schemeClr val="bg1"/>
                </a:solidFill>
              </a:rPr>
              <a:t> </a:t>
            </a:r>
          </a:p>
          <a:p>
            <a:pPr marL="0" indent="0">
              <a:buNone/>
            </a:pPr>
            <a:r>
              <a:rPr lang="en-US" sz="3800" b="1" dirty="0">
                <a:solidFill>
                  <a:schemeClr val="bg1"/>
                </a:solidFill>
              </a:rPr>
              <a:t> </a:t>
            </a:r>
          </a:p>
          <a:p>
            <a:pPr marL="0" indent="0">
              <a:buNone/>
            </a:pPr>
            <a:r>
              <a:rPr lang="en-US" sz="3800" b="1" dirty="0">
                <a:solidFill>
                  <a:schemeClr val="bg1"/>
                </a:solidFill>
              </a:rPr>
              <a:t> </a:t>
            </a:r>
          </a:p>
          <a:p>
            <a:pPr marL="0" indent="0">
              <a:buNone/>
            </a:pPr>
            <a:endParaRPr lang="en-US" sz="3800" b="1" dirty="0">
              <a:solidFill>
                <a:schemeClr val="bg1"/>
              </a:solidFill>
            </a:endParaRPr>
          </a:p>
          <a:p>
            <a:pPr marL="0" indent="0">
              <a:buNone/>
            </a:pPr>
            <a:endParaRPr lang="en-US" sz="3800" b="1" dirty="0"/>
          </a:p>
          <a:p>
            <a:pPr marL="0" indent="0">
              <a:buNone/>
            </a:pPr>
            <a:endParaRPr lang="en-US" sz="3800" dirty="0"/>
          </a:p>
        </p:txBody>
      </p:sp>
      <p:sp>
        <p:nvSpPr>
          <p:cNvPr id="15" name="Content Placeholder 9"/>
          <p:cNvSpPr>
            <a:spLocks noGrp="1" noChangeAspect="1"/>
          </p:cNvSpPr>
          <p:nvPr>
            <p:ph sz="half" idx="1"/>
          </p:nvPr>
        </p:nvSpPr>
        <p:spPr>
          <a:xfrm>
            <a:off x="15675429" y="5130799"/>
            <a:ext cx="12531953" cy="7589520"/>
          </a:xfrm>
          <a:ln w="38100">
            <a:solidFill>
              <a:schemeClr val="tx1"/>
            </a:solidFill>
            <a:prstDash val="dash"/>
          </a:ln>
        </p:spPr>
        <p:txBody>
          <a:bodyPr>
            <a:normAutofit/>
          </a:bodyPr>
          <a:lstStyle/>
          <a:p>
            <a:pPr marL="0" indent="0">
              <a:buNone/>
            </a:pPr>
            <a:r>
              <a:rPr lang="en-US" sz="3200" b="1" u="sng" dirty="0">
                <a:solidFill>
                  <a:schemeClr val="bg1"/>
                </a:solidFill>
              </a:rPr>
              <a:t>VTOL OPERATION </a:t>
            </a:r>
          </a:p>
          <a:p>
            <a:pPr marL="0" indent="0">
              <a:buNone/>
            </a:pPr>
            <a:r>
              <a:rPr lang="en-US" sz="3200" dirty="0">
                <a:solidFill>
                  <a:schemeClr val="bg1"/>
                </a:solidFill>
              </a:rPr>
              <a:t>The VTOL runs on a Teensy 4.1 (Arduino) microcontroller using </a:t>
            </a:r>
            <a:r>
              <a:rPr lang="en-US" sz="3200" dirty="0" err="1">
                <a:solidFill>
                  <a:schemeClr val="bg1"/>
                </a:solidFill>
              </a:rPr>
              <a:t>dRehmFlight</a:t>
            </a:r>
            <a:r>
              <a:rPr lang="en-US" sz="3200" dirty="0">
                <a:solidFill>
                  <a:schemeClr val="bg1"/>
                </a:solidFill>
              </a:rPr>
              <a:t> software. This gives the aircraft the capabilities of achieving the movements it requires. For hovering for example, the Teensy will take the information from an inertial measurement unit (IMU) on its orientation, and automatically adjust the tilt that is run by a servo and gear mechanism along with the motor speed to stay in hover. Additionally, this will allow it to tilt the motors for forward flight.</a:t>
            </a:r>
          </a:p>
        </p:txBody>
      </p:sp>
      <p:sp>
        <p:nvSpPr>
          <p:cNvPr id="17" name="Content Placeholder 9"/>
          <p:cNvSpPr>
            <a:spLocks noGrp="1"/>
          </p:cNvSpPr>
          <p:nvPr>
            <p:ph sz="half" idx="1"/>
          </p:nvPr>
        </p:nvSpPr>
        <p:spPr>
          <a:xfrm>
            <a:off x="2194560" y="9499601"/>
            <a:ext cx="12540343" cy="12293599"/>
          </a:xfrm>
          <a:ln w="38100">
            <a:solidFill>
              <a:schemeClr val="tx1"/>
            </a:solidFill>
            <a:prstDash val="dash"/>
          </a:ln>
        </p:spPr>
        <p:txBody>
          <a:bodyPr vert="horz" lIns="343478" tIns="171739" rIns="343478" bIns="171739" rtlCol="0" anchor="t">
            <a:normAutofit fontScale="85000" lnSpcReduction="10000"/>
          </a:bodyPr>
          <a:lstStyle/>
          <a:p>
            <a:pPr marL="0" indent="0">
              <a:buNone/>
            </a:pPr>
            <a:r>
              <a:rPr lang="en-US" sz="3800" b="1" u="sng" dirty="0">
                <a:solidFill>
                  <a:schemeClr val="bg1"/>
                </a:solidFill>
              </a:rPr>
              <a:t>DESIGN EVOLUTION</a:t>
            </a:r>
          </a:p>
          <a:p>
            <a:pPr marL="0" indent="0">
              <a:buNone/>
            </a:pPr>
            <a:r>
              <a:rPr lang="en-US" sz="3800" dirty="0">
                <a:solidFill>
                  <a:schemeClr val="bg1"/>
                </a:solidFill>
                <a:cs typeface="Calibri"/>
              </a:rPr>
              <a:t>We started the project by first wanting to acquire a regular fixed-wing aircraft and attaching four motors to make it a VTOL. However, after doing some research, we found the possibility of making a wing-tipped motor configuration where it relies on a tilting mechanism and elevator to do all three necessary movements for flight: pitch, roll, and yaw. This can be done with just two motors which makes the project more complex and interesting, but ultimately a superior configuration. When it comes to designed parts, we had to go through many versions of a part due to failures, one example being our gear mechanism where the forces from the servo caused it to crack and break overtime during testing.</a:t>
            </a:r>
          </a:p>
          <a:p>
            <a:pPr marL="0" indent="0">
              <a:buNone/>
            </a:pPr>
            <a:endParaRPr lang="en-US" sz="3800" b="1" dirty="0">
              <a:solidFill>
                <a:schemeClr val="bg1"/>
              </a:solidFill>
              <a:cs typeface="Calibri"/>
            </a:endParaRPr>
          </a:p>
          <a:p>
            <a:pPr marL="0" indent="0">
              <a:buNone/>
            </a:pPr>
            <a:endParaRPr lang="en-US" sz="3800" b="1" dirty="0">
              <a:solidFill>
                <a:schemeClr val="bg1"/>
              </a:solidFill>
              <a:cs typeface="Calibri"/>
            </a:endParaRPr>
          </a:p>
          <a:p>
            <a:pPr marL="0" indent="0">
              <a:buNone/>
            </a:pPr>
            <a:endParaRPr lang="en-US" sz="3800" b="1" dirty="0"/>
          </a:p>
          <a:p>
            <a:pPr marL="0" indent="0">
              <a:buNone/>
            </a:pPr>
            <a:endParaRPr lang="en-US" sz="3800" b="1" dirty="0"/>
          </a:p>
          <a:p>
            <a:pPr marL="0" indent="0">
              <a:buNone/>
            </a:pPr>
            <a:endParaRPr lang="en-US" sz="3800" b="1" dirty="0"/>
          </a:p>
          <a:p>
            <a:pPr marL="0" indent="0">
              <a:buNone/>
            </a:pPr>
            <a:endParaRPr lang="en-US" sz="3800" b="1" dirty="0">
              <a:solidFill>
                <a:srgbClr val="000000"/>
              </a:solidFill>
            </a:endParaRPr>
          </a:p>
          <a:p>
            <a:pPr marL="0" indent="0">
              <a:buNone/>
            </a:pPr>
            <a:endParaRPr lang="en-US" sz="3800" b="1" u="sng" dirty="0">
              <a:solidFill>
                <a:schemeClr val="bg1"/>
              </a:solidFill>
            </a:endParaRPr>
          </a:p>
          <a:p>
            <a:pPr marL="0" indent="0">
              <a:buNone/>
            </a:pPr>
            <a:r>
              <a:rPr lang="en-US" sz="3800" b="1" u="sng" dirty="0">
                <a:solidFill>
                  <a:schemeClr val="bg1"/>
                </a:solidFill>
              </a:rPr>
              <a:t>FABRICATION</a:t>
            </a:r>
          </a:p>
          <a:p>
            <a:pPr marL="0" indent="0">
              <a:buNone/>
            </a:pPr>
            <a:r>
              <a:rPr lang="en-US" sz="3800" dirty="0">
                <a:solidFill>
                  <a:schemeClr val="bg1"/>
                </a:solidFill>
              </a:rPr>
              <a:t>We used SolidWorks to design the mechanical side of the VTOL, and 3D printed most of it in PLA. The airfoil was designed using Fusion 360 with its own rib structure in lightweight PLA. The carbon fiber and electronic components were sourced, and we soldered everything together.</a:t>
            </a:r>
          </a:p>
        </p:txBody>
      </p:sp>
      <p:sp>
        <p:nvSpPr>
          <p:cNvPr id="18" name="Content Placeholder 9"/>
          <p:cNvSpPr>
            <a:spLocks noGrp="1"/>
          </p:cNvSpPr>
          <p:nvPr>
            <p:ph sz="half" idx="1"/>
          </p:nvPr>
        </p:nvSpPr>
        <p:spPr>
          <a:xfrm>
            <a:off x="29130171" y="5105400"/>
            <a:ext cx="12540343" cy="16535400"/>
          </a:xfrm>
          <a:ln w="38100">
            <a:solidFill>
              <a:schemeClr val="tx1"/>
            </a:solidFill>
            <a:prstDash val="dash"/>
          </a:ln>
        </p:spPr>
        <p:txBody>
          <a:bodyPr>
            <a:normAutofit fontScale="92500" lnSpcReduction="20000"/>
          </a:bodyPr>
          <a:lstStyle/>
          <a:p>
            <a:pPr marL="0" indent="0">
              <a:buNone/>
            </a:pPr>
            <a:r>
              <a:rPr lang="en-US" sz="3500" b="1" u="sng" dirty="0">
                <a:solidFill>
                  <a:schemeClr val="bg1"/>
                </a:solidFill>
              </a:rPr>
              <a:t>DESIGN ANALYSIS</a:t>
            </a:r>
          </a:p>
          <a:p>
            <a:pPr marL="0" indent="0">
              <a:buNone/>
            </a:pPr>
            <a:r>
              <a:rPr lang="en-US" sz="3500" dirty="0">
                <a:solidFill>
                  <a:schemeClr val="bg1"/>
                </a:solidFill>
              </a:rPr>
              <a:t>Testing 1 (Hover Test) was successful after needing to push it back by a couple of weeks due to the size of the project. We encountered prototyping issues such as designed part failures, wiring, and code issues. The whole design was made from scratch. With that in mind, we did not accomplish Testing 2 (Forward Flight) as of date.</a:t>
            </a:r>
          </a:p>
          <a:p>
            <a:pPr marL="0" indent="0">
              <a:buNone/>
            </a:pPr>
            <a:endParaRPr lang="en-US" sz="3500" dirty="0">
              <a:solidFill>
                <a:schemeClr val="bg1"/>
              </a:solidFill>
            </a:endParaRPr>
          </a:p>
          <a:p>
            <a:pPr marL="0" indent="0">
              <a:buNone/>
            </a:pPr>
            <a:r>
              <a:rPr lang="en-US" sz="3500" dirty="0">
                <a:solidFill>
                  <a:schemeClr val="bg1"/>
                </a:solidFill>
              </a:rPr>
              <a:t>The total cost of making this VTOL was $692.26. Though, some parts were reused from MCC drone team which would drive the cost. We ideally wanted our parts machined instead of PLA for the body, and tilt-mechanism. We had to replace the motors due to the them being a reuse of an old hex-copter. That drew the cost an additional $255.98.</a:t>
            </a:r>
          </a:p>
          <a:p>
            <a:pPr marL="0" indent="0">
              <a:buNone/>
            </a:pPr>
            <a:endParaRPr lang="en-US" sz="3500" dirty="0">
              <a:solidFill>
                <a:schemeClr val="bg1"/>
              </a:solidFill>
            </a:endParaRPr>
          </a:p>
          <a:p>
            <a:pPr marL="0" indent="0">
              <a:buNone/>
            </a:pPr>
            <a:endParaRPr lang="en-US" sz="3500" dirty="0">
              <a:solidFill>
                <a:schemeClr val="bg1"/>
              </a:solidFill>
            </a:endParaRPr>
          </a:p>
          <a:p>
            <a:pPr marL="0" indent="0">
              <a:buNone/>
            </a:pPr>
            <a:endParaRPr lang="en-US" sz="3500" dirty="0">
              <a:solidFill>
                <a:schemeClr val="bg1"/>
              </a:solidFill>
            </a:endParaRPr>
          </a:p>
          <a:p>
            <a:pPr marL="0" indent="0">
              <a:buNone/>
            </a:pPr>
            <a:endParaRPr lang="en-US" sz="3500" dirty="0">
              <a:solidFill>
                <a:schemeClr val="bg1"/>
              </a:solidFill>
            </a:endParaRPr>
          </a:p>
          <a:p>
            <a:pPr marL="0" indent="0">
              <a:buNone/>
            </a:pPr>
            <a:endParaRPr lang="en-US" sz="3500" dirty="0">
              <a:solidFill>
                <a:schemeClr val="bg1"/>
              </a:solidFill>
            </a:endParaRPr>
          </a:p>
          <a:p>
            <a:pPr marL="0" indent="0">
              <a:buNone/>
            </a:pPr>
            <a:endParaRPr lang="en-US" sz="3500" dirty="0">
              <a:solidFill>
                <a:schemeClr val="bg1"/>
              </a:solidFill>
            </a:endParaRPr>
          </a:p>
          <a:p>
            <a:pPr marL="0" indent="0">
              <a:buNone/>
            </a:pPr>
            <a:r>
              <a:rPr lang="en-US" sz="3500" dirty="0">
                <a:solidFill>
                  <a:schemeClr val="bg1"/>
                </a:solidFill>
              </a:rPr>
              <a:t>The code loop for how the </a:t>
            </a:r>
            <a:r>
              <a:rPr lang="en-US" sz="3500" dirty="0" err="1">
                <a:solidFill>
                  <a:schemeClr val="bg1"/>
                </a:solidFill>
              </a:rPr>
              <a:t>dRehmFlight</a:t>
            </a:r>
            <a:r>
              <a:rPr lang="en-US" sz="3500" dirty="0">
                <a:solidFill>
                  <a:schemeClr val="bg1"/>
                </a:solidFill>
              </a:rPr>
              <a:t> software is shown, and the NACA 4412 Airfoil went through the most iterations due to the rib structure and trying to achieve vase mode 3D printing.</a:t>
            </a:r>
          </a:p>
          <a:p>
            <a:pPr marL="0" indent="0">
              <a:buNone/>
            </a:pPr>
            <a:endParaRPr lang="en-US" sz="3500" dirty="0">
              <a:solidFill>
                <a:schemeClr val="bg1"/>
              </a:solidFill>
            </a:endParaRPr>
          </a:p>
          <a:p>
            <a:pPr marL="0" indent="0">
              <a:buNone/>
            </a:pPr>
            <a:r>
              <a:rPr lang="en-US" sz="3500" dirty="0">
                <a:solidFill>
                  <a:schemeClr val="bg1"/>
                </a:solidFill>
              </a:rPr>
              <a:t>When we compare the VTOL to a regular quadcopter of the same size, we learn that it uses less power to achieve the same distance because it is using half the motors and can achieve forward flight with the airfoil where it is most efficient by gliding to maintain lift instead of only relying on the power of the motors.</a:t>
            </a:r>
          </a:p>
          <a:p>
            <a:pPr marL="0" indent="0">
              <a:buNone/>
            </a:pPr>
            <a:endParaRPr lang="en-US" sz="3500" b="1" dirty="0">
              <a:solidFill>
                <a:schemeClr val="bg1"/>
              </a:solidFill>
            </a:endParaRPr>
          </a:p>
          <a:p>
            <a:pPr marL="0" indent="0">
              <a:buNone/>
            </a:pPr>
            <a:r>
              <a:rPr lang="en-US" sz="3500" b="1" u="sng" dirty="0">
                <a:solidFill>
                  <a:schemeClr val="bg1"/>
                </a:solidFill>
              </a:rPr>
              <a:t>CONCLUSION/DISCUSSION</a:t>
            </a:r>
          </a:p>
          <a:p>
            <a:pPr marL="0" indent="0">
              <a:buNone/>
            </a:pPr>
            <a:r>
              <a:rPr lang="en-US" sz="3500" dirty="0">
                <a:solidFill>
                  <a:schemeClr val="bg1"/>
                </a:solidFill>
              </a:rPr>
              <a:t>With what we learned as a team, we feel confident that along with the documentation we can allow the MCC drone team design an upscaled version of the VTOL to compete in the SUAS competition. This will give us an advantage when compared to other fixed wing and multirotor drones. The team went through many setbacks in prototyping the VTOL, but with those setbacks and experiences we went through, the future team will be able to build upon it.</a:t>
            </a:r>
          </a:p>
        </p:txBody>
      </p:sp>
      <p:pic>
        <p:nvPicPr>
          <p:cNvPr id="1027" name="Picture 3"/>
          <p:cNvPicPr>
            <a:picLocks noChangeAspect="1" noChangeArrowheads="1"/>
          </p:cNvPicPr>
          <p:nvPr/>
        </p:nvPicPr>
        <p:blipFill>
          <a:blip r:embed="rId2" cstate="print">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38176199" y="1193800"/>
            <a:ext cx="2971801"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 name="Straight Connector 4"/>
          <p:cNvCxnSpPr/>
          <p:nvPr/>
        </p:nvCxnSpPr>
        <p:spPr>
          <a:xfrm>
            <a:off x="2171700" y="4495800"/>
            <a:ext cx="39547800" cy="0"/>
          </a:xfrm>
          <a:prstGeom prst="line">
            <a:avLst/>
          </a:prstGeom>
          <a:ln w="1905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Content Placeholder 9"/>
          <p:cNvSpPr>
            <a:spLocks noGrp="1" noChangeAspect="1"/>
          </p:cNvSpPr>
          <p:nvPr>
            <p:ph sz="half" idx="1"/>
          </p:nvPr>
        </p:nvSpPr>
        <p:spPr>
          <a:xfrm>
            <a:off x="15697200" y="13289280"/>
            <a:ext cx="12490182" cy="7589520"/>
          </a:xfrm>
          <a:ln w="38100">
            <a:solidFill>
              <a:schemeClr val="tx1"/>
            </a:solidFill>
            <a:prstDash val="dash"/>
          </a:ln>
        </p:spPr>
        <p:txBody>
          <a:bodyPr/>
          <a:lstStyle/>
          <a:p>
            <a:pPr marL="0" indent="0">
              <a:buNone/>
            </a:pPr>
            <a:endParaRPr lang="en-US" sz="3800" b="1" dirty="0"/>
          </a:p>
          <a:p>
            <a:pPr marL="0" indent="0">
              <a:buNone/>
            </a:pPr>
            <a:endParaRPr lang="en-US" sz="3800" b="1" dirty="0"/>
          </a:p>
          <a:p>
            <a:pPr marL="0" indent="0">
              <a:buNone/>
            </a:pPr>
            <a:endParaRPr lang="en-US" sz="3800" b="1" dirty="0"/>
          </a:p>
          <a:p>
            <a:pPr marL="0" indent="0">
              <a:buNone/>
            </a:pPr>
            <a:endParaRPr lang="en-US" sz="3800" b="1" dirty="0"/>
          </a:p>
          <a:p>
            <a:pPr marL="0" indent="0">
              <a:buNone/>
            </a:pPr>
            <a:endParaRPr lang="en-US" sz="3800" b="1" dirty="0"/>
          </a:p>
          <a:p>
            <a:pPr marL="0" indent="0">
              <a:buNone/>
            </a:pPr>
            <a:endParaRPr lang="en-US" sz="3800" b="1" dirty="0"/>
          </a:p>
          <a:p>
            <a:pPr marL="0" indent="0">
              <a:buNone/>
            </a:pPr>
            <a:endParaRPr lang="en-US" sz="3800" b="1" dirty="0"/>
          </a:p>
          <a:p>
            <a:pPr marL="0" indent="0">
              <a:buNone/>
            </a:pPr>
            <a:endParaRPr lang="en-US" sz="3800" b="1" dirty="0"/>
          </a:p>
          <a:p>
            <a:pPr marL="0" indent="0">
              <a:buNone/>
            </a:pPr>
            <a:endParaRPr lang="en-US" sz="3800" b="1" dirty="0"/>
          </a:p>
          <a:p>
            <a:pPr marL="0" indent="0">
              <a:buNone/>
            </a:pPr>
            <a:endParaRPr lang="en-US" sz="3800" b="1" dirty="0"/>
          </a:p>
        </p:txBody>
      </p:sp>
      <p:pic>
        <p:nvPicPr>
          <p:cNvPr id="12"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9360" y="1193800"/>
            <a:ext cx="2066040" cy="2832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descr="Diagram, schematic&#10;&#10;Description automatically generated">
            <a:extLst>
              <a:ext uri="{FF2B5EF4-FFF2-40B4-BE49-F238E27FC236}">
                <a16:creationId xmlns:a16="http://schemas.microsoft.com/office/drawing/2014/main" id="{95F76A26-B90B-E827-69DD-32C05E0529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072590" y="14818912"/>
            <a:ext cx="7719894" cy="5900156"/>
          </a:xfrm>
          <a:prstGeom prst="rect">
            <a:avLst/>
          </a:prstGeom>
        </p:spPr>
      </p:pic>
      <p:pic>
        <p:nvPicPr>
          <p:cNvPr id="6" name="Picture 5" descr="A picture containing dark, aircraft, airplane, engine&#10;&#10;Description automatically generated">
            <a:extLst>
              <a:ext uri="{FF2B5EF4-FFF2-40B4-BE49-F238E27FC236}">
                <a16:creationId xmlns:a16="http://schemas.microsoft.com/office/drawing/2014/main" id="{39683362-EA6B-2E01-540A-312EB4D4E70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134600" y="7294879"/>
            <a:ext cx="3657600" cy="2082839"/>
          </a:xfrm>
          <a:prstGeom prst="rect">
            <a:avLst/>
          </a:prstGeom>
        </p:spPr>
      </p:pic>
      <p:pic>
        <p:nvPicPr>
          <p:cNvPr id="4" name="Picture 3" descr="A picture containing satellite, transport&#10;&#10;Description automatically generated">
            <a:extLst>
              <a:ext uri="{FF2B5EF4-FFF2-40B4-BE49-F238E27FC236}">
                <a16:creationId xmlns:a16="http://schemas.microsoft.com/office/drawing/2014/main" id="{82A3C06C-7D5B-5D00-850E-C59E1D6B9E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94560" y="15200930"/>
            <a:ext cx="5813111" cy="3227744"/>
          </a:xfrm>
          <a:prstGeom prst="rect">
            <a:avLst/>
          </a:prstGeom>
        </p:spPr>
      </p:pic>
      <p:pic>
        <p:nvPicPr>
          <p:cNvPr id="8" name="Picture 7" descr="A picture containing outdoor&#10;&#10;Description automatically generated">
            <a:extLst>
              <a:ext uri="{FF2B5EF4-FFF2-40B4-BE49-F238E27FC236}">
                <a16:creationId xmlns:a16="http://schemas.microsoft.com/office/drawing/2014/main" id="{0F8DD5CC-9BEA-CA72-E5BF-8AE0C2FCB57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06744" y="15513524"/>
            <a:ext cx="6529086" cy="2602556"/>
          </a:xfrm>
          <a:prstGeom prst="rect">
            <a:avLst/>
          </a:prstGeom>
        </p:spPr>
      </p:pic>
      <p:pic>
        <p:nvPicPr>
          <p:cNvPr id="13" name="Picture 12" descr="A picture containing text, electronics, circuit&#10;&#10;Description automatically generated">
            <a:extLst>
              <a:ext uri="{FF2B5EF4-FFF2-40B4-BE49-F238E27FC236}">
                <a16:creationId xmlns:a16="http://schemas.microsoft.com/office/drawing/2014/main" id="{12ADC307-32E2-A1BD-EBA5-CE4B9698226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956166" y="9425245"/>
            <a:ext cx="3352800" cy="2747433"/>
          </a:xfrm>
          <a:prstGeom prst="rect">
            <a:avLst/>
          </a:prstGeom>
        </p:spPr>
      </p:pic>
      <p:pic>
        <p:nvPicPr>
          <p:cNvPr id="19" name="Picture 18" descr="A picture containing floor, indoor&#10;&#10;Description automatically generated">
            <a:extLst>
              <a:ext uri="{FF2B5EF4-FFF2-40B4-BE49-F238E27FC236}">
                <a16:creationId xmlns:a16="http://schemas.microsoft.com/office/drawing/2014/main" id="{05CB9B1D-70A0-102C-E746-661628CAE6F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963684" y="9406986"/>
            <a:ext cx="3657600" cy="2743200"/>
          </a:xfrm>
          <a:prstGeom prst="rect">
            <a:avLst/>
          </a:prstGeom>
        </p:spPr>
      </p:pic>
      <p:sp>
        <p:nvSpPr>
          <p:cNvPr id="20" name="TextBox 19">
            <a:extLst>
              <a:ext uri="{FF2B5EF4-FFF2-40B4-BE49-F238E27FC236}">
                <a16:creationId xmlns:a16="http://schemas.microsoft.com/office/drawing/2014/main" id="{A668AD6E-B454-738A-7610-D5305E2937EE}"/>
              </a:ext>
            </a:extLst>
          </p:cNvPr>
          <p:cNvSpPr txBox="1"/>
          <p:nvPr/>
        </p:nvSpPr>
        <p:spPr>
          <a:xfrm>
            <a:off x="17271426" y="12109466"/>
            <a:ext cx="920445" cy="584775"/>
          </a:xfrm>
          <a:prstGeom prst="rect">
            <a:avLst/>
          </a:prstGeom>
          <a:noFill/>
        </p:spPr>
        <p:txBody>
          <a:bodyPr wrap="none" rtlCol="0">
            <a:spAutoFit/>
          </a:bodyPr>
          <a:lstStyle/>
          <a:p>
            <a:r>
              <a:rPr lang="en-US" sz="3200" b="1" dirty="0">
                <a:solidFill>
                  <a:schemeClr val="bg1"/>
                </a:solidFill>
              </a:rPr>
              <a:t>IMU</a:t>
            </a:r>
          </a:p>
        </p:txBody>
      </p:sp>
      <p:sp>
        <p:nvSpPr>
          <p:cNvPr id="21" name="TextBox 20">
            <a:extLst>
              <a:ext uri="{FF2B5EF4-FFF2-40B4-BE49-F238E27FC236}">
                <a16:creationId xmlns:a16="http://schemas.microsoft.com/office/drawing/2014/main" id="{AB44054A-3E24-E963-BFE0-F97C2261AB80}"/>
              </a:ext>
            </a:extLst>
          </p:cNvPr>
          <p:cNvSpPr txBox="1"/>
          <p:nvPr/>
        </p:nvSpPr>
        <p:spPr>
          <a:xfrm>
            <a:off x="24386034" y="12134372"/>
            <a:ext cx="2808782" cy="584775"/>
          </a:xfrm>
          <a:prstGeom prst="rect">
            <a:avLst/>
          </a:prstGeom>
          <a:noFill/>
        </p:spPr>
        <p:txBody>
          <a:bodyPr wrap="none" rtlCol="0">
            <a:spAutoFit/>
          </a:bodyPr>
          <a:lstStyle/>
          <a:p>
            <a:r>
              <a:rPr lang="en-US" sz="3200" b="1" dirty="0">
                <a:solidFill>
                  <a:schemeClr val="bg1"/>
                </a:solidFill>
              </a:rPr>
              <a:t>Tilt-mechanism</a:t>
            </a:r>
          </a:p>
        </p:txBody>
      </p:sp>
      <p:sp>
        <p:nvSpPr>
          <p:cNvPr id="22" name="TextBox 21">
            <a:extLst>
              <a:ext uri="{FF2B5EF4-FFF2-40B4-BE49-F238E27FC236}">
                <a16:creationId xmlns:a16="http://schemas.microsoft.com/office/drawing/2014/main" id="{CE6B1FFF-EF69-D619-4B33-BC080DA0FBD0}"/>
              </a:ext>
            </a:extLst>
          </p:cNvPr>
          <p:cNvSpPr txBox="1"/>
          <p:nvPr/>
        </p:nvSpPr>
        <p:spPr>
          <a:xfrm>
            <a:off x="15697200" y="13256524"/>
            <a:ext cx="12479378" cy="1569660"/>
          </a:xfrm>
          <a:prstGeom prst="rect">
            <a:avLst/>
          </a:prstGeom>
          <a:noFill/>
        </p:spPr>
        <p:txBody>
          <a:bodyPr wrap="none" rtlCol="0">
            <a:spAutoFit/>
          </a:bodyPr>
          <a:lstStyle/>
          <a:p>
            <a:r>
              <a:rPr lang="en-US" sz="3200" b="1" u="sng" dirty="0">
                <a:solidFill>
                  <a:schemeClr val="bg1"/>
                </a:solidFill>
              </a:rPr>
              <a:t>WIRING DIAGRAM</a:t>
            </a:r>
            <a:r>
              <a:rPr lang="en-US" sz="3200" b="1" dirty="0">
                <a:solidFill>
                  <a:schemeClr val="bg1"/>
                </a:solidFill>
              </a:rPr>
              <a:t> </a:t>
            </a:r>
            <a:r>
              <a:rPr lang="en-US" sz="3200" dirty="0">
                <a:solidFill>
                  <a:schemeClr val="bg1"/>
                </a:solidFill>
              </a:rPr>
              <a:t>There is a 6S </a:t>
            </a:r>
            <a:r>
              <a:rPr lang="en-US" sz="3200" dirty="0" err="1">
                <a:solidFill>
                  <a:schemeClr val="bg1"/>
                </a:solidFill>
              </a:rPr>
              <a:t>lipo</a:t>
            </a:r>
            <a:r>
              <a:rPr lang="en-US" sz="3200" dirty="0">
                <a:solidFill>
                  <a:schemeClr val="bg1"/>
                </a:solidFill>
              </a:rPr>
              <a:t> battery that runs directly to the</a:t>
            </a:r>
            <a:br>
              <a:rPr lang="en-US" sz="3200" dirty="0">
                <a:solidFill>
                  <a:schemeClr val="bg1"/>
                </a:solidFill>
              </a:rPr>
            </a:br>
            <a:r>
              <a:rPr lang="en-US" sz="3200" dirty="0">
                <a:solidFill>
                  <a:schemeClr val="bg1"/>
                </a:solidFill>
              </a:rPr>
              <a:t>electronic speed controllers and motors. The rest of the electronics are </a:t>
            </a:r>
          </a:p>
          <a:p>
            <a:r>
              <a:rPr lang="en-US" sz="3200" dirty="0">
                <a:solidFill>
                  <a:schemeClr val="bg1"/>
                </a:solidFill>
              </a:rPr>
              <a:t>powered by 5V breakout board that is received from a voltage regulator.</a:t>
            </a:r>
          </a:p>
        </p:txBody>
      </p:sp>
      <p:pic>
        <p:nvPicPr>
          <p:cNvPr id="24" name="Picture 23" descr="A picture containing text&#10;&#10;Description automatically generated">
            <a:extLst>
              <a:ext uri="{FF2B5EF4-FFF2-40B4-BE49-F238E27FC236}">
                <a16:creationId xmlns:a16="http://schemas.microsoft.com/office/drawing/2014/main" id="{07107AB5-6B99-1E8D-15C6-EE957E897EB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6587091" y="10439400"/>
            <a:ext cx="4976126" cy="1924353"/>
          </a:xfrm>
          <a:prstGeom prst="rect">
            <a:avLst/>
          </a:prstGeom>
        </p:spPr>
      </p:pic>
      <p:sp>
        <p:nvSpPr>
          <p:cNvPr id="25" name="TextBox 24">
            <a:extLst>
              <a:ext uri="{FF2B5EF4-FFF2-40B4-BE49-F238E27FC236}">
                <a16:creationId xmlns:a16="http://schemas.microsoft.com/office/drawing/2014/main" id="{EDB8677C-52FC-C09D-9352-E364E1807A5B}"/>
              </a:ext>
            </a:extLst>
          </p:cNvPr>
          <p:cNvSpPr txBox="1"/>
          <p:nvPr/>
        </p:nvSpPr>
        <p:spPr>
          <a:xfrm>
            <a:off x="37461475" y="12422974"/>
            <a:ext cx="3227358" cy="584775"/>
          </a:xfrm>
          <a:prstGeom prst="rect">
            <a:avLst/>
          </a:prstGeom>
          <a:noFill/>
        </p:spPr>
        <p:txBody>
          <a:bodyPr wrap="none" rtlCol="0">
            <a:spAutoFit/>
          </a:bodyPr>
          <a:lstStyle/>
          <a:p>
            <a:r>
              <a:rPr lang="en-US" sz="3200" b="1" dirty="0">
                <a:solidFill>
                  <a:schemeClr val="bg1"/>
                </a:solidFill>
              </a:rPr>
              <a:t>NACA 4412 Airfoil</a:t>
            </a:r>
          </a:p>
        </p:txBody>
      </p:sp>
      <p:pic>
        <p:nvPicPr>
          <p:cNvPr id="27" name="Picture 26" descr="A picture containing text, electronics, circuit&#10;&#10;Description automatically generated">
            <a:extLst>
              <a:ext uri="{FF2B5EF4-FFF2-40B4-BE49-F238E27FC236}">
                <a16:creationId xmlns:a16="http://schemas.microsoft.com/office/drawing/2014/main" id="{5DBD2B6B-5A2F-419B-EC2C-51EC82AEF5C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757586" y="9427361"/>
            <a:ext cx="3536235" cy="2743200"/>
          </a:xfrm>
          <a:prstGeom prst="rect">
            <a:avLst/>
          </a:prstGeom>
        </p:spPr>
      </p:pic>
      <p:sp>
        <p:nvSpPr>
          <p:cNvPr id="28" name="TextBox 27">
            <a:extLst>
              <a:ext uri="{FF2B5EF4-FFF2-40B4-BE49-F238E27FC236}">
                <a16:creationId xmlns:a16="http://schemas.microsoft.com/office/drawing/2014/main" id="{8ABC9DB7-7622-D88F-4F25-DC148716EEBE}"/>
              </a:ext>
            </a:extLst>
          </p:cNvPr>
          <p:cNvSpPr txBox="1"/>
          <p:nvPr/>
        </p:nvSpPr>
        <p:spPr>
          <a:xfrm>
            <a:off x="20624226" y="12094881"/>
            <a:ext cx="1459246" cy="584775"/>
          </a:xfrm>
          <a:prstGeom prst="rect">
            <a:avLst/>
          </a:prstGeom>
          <a:noFill/>
        </p:spPr>
        <p:txBody>
          <a:bodyPr wrap="none" rtlCol="0">
            <a:spAutoFit/>
          </a:bodyPr>
          <a:lstStyle/>
          <a:p>
            <a:r>
              <a:rPr lang="en-US" sz="3200" b="1" dirty="0">
                <a:solidFill>
                  <a:schemeClr val="bg1"/>
                </a:solidFill>
              </a:rPr>
              <a:t>TEENSY</a:t>
            </a:r>
          </a:p>
        </p:txBody>
      </p:sp>
      <p:pic>
        <p:nvPicPr>
          <p:cNvPr id="7" name="Picture 6" descr="Diagram&#10;&#10;Description automatically generated">
            <a:extLst>
              <a:ext uri="{FF2B5EF4-FFF2-40B4-BE49-F238E27FC236}">
                <a16:creationId xmlns:a16="http://schemas.microsoft.com/office/drawing/2014/main" id="{6E73BAE9-47B8-1DBF-5081-B1D30BF514E8}"/>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9283829" y="10439400"/>
            <a:ext cx="7176041" cy="2579708"/>
          </a:xfrm>
          <a:prstGeom prst="rect">
            <a:avLst/>
          </a:prstGeom>
        </p:spPr>
      </p:pic>
    </p:spTree>
    <p:extLst>
      <p:ext uri="{BB962C8B-B14F-4D97-AF65-F5344CB8AC3E}">
        <p14:creationId xmlns:p14="http://schemas.microsoft.com/office/powerpoint/2010/main" val="996238996"/>
      </p:ext>
    </p:extLst>
  </p:cSld>
  <p:clrMapOvr>
    <a:masterClrMapping/>
  </p:clrMapOvr>
</p:sld>
</file>

<file path=ppt/theme/theme1.xml><?xml version="1.0" encoding="utf-8"?>
<a:theme xmlns:a="http://schemas.openxmlformats.org/drawingml/2006/main" name="Office Theme">
  <a:themeElements>
    <a:clrScheme name="Thatch">
      <a:dk1>
        <a:sysClr val="windowText" lastClr="000000"/>
      </a:dk1>
      <a:lt1>
        <a:sysClr val="window" lastClr="FFFFFF"/>
      </a:lt1>
      <a:dk2>
        <a:srgbClr val="1D3641"/>
      </a:dk2>
      <a:lt2>
        <a:srgbClr val="DFE6D0"/>
      </a:lt2>
      <a:accent1>
        <a:srgbClr val="759AA5"/>
      </a:accent1>
      <a:accent2>
        <a:srgbClr val="CFC60D"/>
      </a:accent2>
      <a:accent3>
        <a:srgbClr val="99987F"/>
      </a:accent3>
      <a:accent4>
        <a:srgbClr val="90AC97"/>
      </a:accent4>
      <a:accent5>
        <a:srgbClr val="FFAD1C"/>
      </a:accent5>
      <a:accent6>
        <a:srgbClr val="B9AB6F"/>
      </a:accent6>
      <a:hlink>
        <a:srgbClr val="66AACD"/>
      </a:hlink>
      <a:folHlink>
        <a:srgbClr val="809DB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430</TotalTime>
  <Words>737</Words>
  <Application>Microsoft Office PowerPoint</Application>
  <PresentationFormat>Custom</PresentationFormat>
  <Paragraphs>50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Franklin Gothic Heavy</vt:lpstr>
      <vt:lpstr>Office Theme</vt:lpstr>
      <vt:lpstr>2023 MCC – Scholars’ Day Maxim Karasev, Omar Nadeem, and Peter Cetner Department of Engineering Science &amp; Physics, Rochester NY 14623</vt:lpstr>
    </vt:vector>
  </TitlesOfParts>
  <Company>Monroe Community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CKumar</dc:creator>
  <cp:lastModifiedBy>S: Karasev, Maxim V (mkarasev)</cp:lastModifiedBy>
  <cp:revision>60</cp:revision>
  <dcterms:created xsi:type="dcterms:W3CDTF">2011-02-26T14:24:12Z</dcterms:created>
  <dcterms:modified xsi:type="dcterms:W3CDTF">2023-04-25T00:39:34Z</dcterms:modified>
</cp:coreProperties>
</file>

<file path=docProps/thumbnail.jpeg>
</file>